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4" r:id="rId2"/>
    <p:sldId id="257" r:id="rId3"/>
    <p:sldId id="262" r:id="rId4"/>
    <p:sldId id="261" r:id="rId5"/>
    <p:sldId id="258" r:id="rId6"/>
    <p:sldId id="259" r:id="rId7"/>
    <p:sldId id="263" r:id="rId8"/>
    <p:sldId id="256" r:id="rId9"/>
    <p:sldId id="266" r:id="rId10"/>
    <p:sldId id="265" r:id="rId11"/>
    <p:sldId id="267" r:id="rId12"/>
    <p:sldId id="270" r:id="rId13"/>
    <p:sldId id="271" r:id="rId14"/>
    <p:sldId id="268" r:id="rId15"/>
    <p:sldId id="269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443" autoAdjust="0"/>
  </p:normalViewPr>
  <p:slideViewPr>
    <p:cSldViewPr snapToGrid="0">
      <p:cViewPr varScale="1">
        <p:scale>
          <a:sx n="107" d="100"/>
          <a:sy n="107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55CBA-9B86-42B3-A3C6-2200F01D2C3B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AED050-8967-4A2A-AD83-930D8D0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380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NickName</a:t>
            </a:r>
            <a:r>
              <a:rPr lang="en-US" altLang="ko-KR" dirty="0"/>
              <a:t>(input label)</a:t>
            </a:r>
          </a:p>
          <a:p>
            <a:r>
              <a:rPr lang="en-US" altLang="ko-KR" dirty="0"/>
              <a:t>Language(list)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Enlglish</a:t>
            </a:r>
            <a:endParaRPr lang="en-US" altLang="ko-KR" dirty="0"/>
          </a:p>
          <a:p>
            <a:r>
              <a:rPr lang="en-US" altLang="ko-KR" dirty="0"/>
              <a:t>-Korean</a:t>
            </a:r>
          </a:p>
          <a:p>
            <a:r>
              <a:rPr lang="en-US" altLang="ko-KR" dirty="0"/>
              <a:t>Sound on/off</a:t>
            </a:r>
          </a:p>
          <a:p>
            <a:r>
              <a:rPr lang="en-US" altLang="ko-KR" dirty="0"/>
              <a:t>Volume</a:t>
            </a:r>
          </a:p>
          <a:p>
            <a:r>
              <a:rPr lang="en-US" altLang="ko-KR" dirty="0"/>
              <a:t>-Music slide bar</a:t>
            </a:r>
          </a:p>
          <a:p>
            <a:r>
              <a:rPr lang="en-US" altLang="ko-KR" dirty="0"/>
              <a:t>-SFX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ED050-8967-4A2A-AD83-930D8D05FFC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555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NickName</a:t>
            </a:r>
            <a:r>
              <a:rPr lang="en-US" altLang="ko-KR" dirty="0"/>
              <a:t>(input label)</a:t>
            </a:r>
          </a:p>
          <a:p>
            <a:r>
              <a:rPr lang="en-US" altLang="ko-KR" dirty="0"/>
              <a:t>Language(list)</a:t>
            </a:r>
          </a:p>
          <a:p>
            <a:r>
              <a:rPr lang="en-US" altLang="ko-KR" dirty="0"/>
              <a:t>-</a:t>
            </a:r>
            <a:r>
              <a:rPr lang="en-US" altLang="ko-KR" dirty="0" err="1"/>
              <a:t>Enlglish</a:t>
            </a:r>
            <a:endParaRPr lang="en-US" altLang="ko-KR" dirty="0"/>
          </a:p>
          <a:p>
            <a:r>
              <a:rPr lang="en-US" altLang="ko-KR" dirty="0"/>
              <a:t>-Korean</a:t>
            </a:r>
          </a:p>
          <a:p>
            <a:r>
              <a:rPr lang="en-US" altLang="ko-KR" dirty="0"/>
              <a:t>Sound on/off</a:t>
            </a:r>
          </a:p>
          <a:p>
            <a:r>
              <a:rPr lang="en-US" altLang="ko-KR" dirty="0"/>
              <a:t>Volume</a:t>
            </a:r>
          </a:p>
          <a:p>
            <a:r>
              <a:rPr lang="en-US" altLang="ko-KR" dirty="0"/>
              <a:t>-Music slide bar</a:t>
            </a:r>
          </a:p>
          <a:p>
            <a:r>
              <a:rPr lang="en-US" altLang="ko-KR" dirty="0"/>
              <a:t>-SFX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ED050-8967-4A2A-AD83-930D8D05FFC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772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radar.png </a:t>
            </a:r>
            <a:r>
              <a:rPr lang="ko-KR" altLang="en-US" dirty="0"/>
              <a:t>바탕화면 </a:t>
            </a:r>
            <a:r>
              <a:rPr lang="en-US" altLang="ko-KR" dirty="0"/>
              <a:t>vector </a:t>
            </a:r>
            <a:r>
              <a:rPr lang="ko-KR" altLang="en-US" dirty="0"/>
              <a:t>파일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ED050-8967-4A2A-AD83-930D8D05FFC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478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287C43-D8CF-4D5F-B926-EC4DA66BB4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29198F3-B23A-48B7-B005-931260BE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2B5EB8-4877-4502-A5E3-6BD7E7B68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9C46CE-39C2-4C48-8A06-97160F9EC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01143F-710E-4238-A0DE-CAB1D1206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019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CD959-3072-4FC8-8DF3-57400855E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3A2E04-0613-4306-B73A-E740717E54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0CA5FD-43FF-4AFD-BB2A-9A4BA589A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ACF8E2-F9C6-4CE4-A376-D0F7CA22E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BBC9E4-1082-4E9B-9BCD-F50AA15D8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51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8CC896F-14F8-42F5-8F3C-6918EDDBD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C18D28-5413-4B46-B7CA-236039C0E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3FD185-E28B-4715-B6DA-65A37BFA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E22CB3-3C40-4981-9D25-082113C27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93655D-5551-4EA0-BE20-F261A8D8E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873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22F572-EA45-4D8F-9DFB-9DE10EC06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FC6EA8-412F-4330-A1FD-202EBCF9A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44B8D5-6A19-4DAC-9954-4972C90D1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670663-2996-4E59-9BE6-061CBAED3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3FA7FD-B2CC-48E1-A06B-5E0441AB2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82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DA71CA-3DB4-41CF-9571-31BCEDE47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29E4A6-9969-4234-BE03-3F6FFC024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BFB8D7-BCAC-42C0-A7AC-0CFA3BE5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236A92-108D-4BE0-A9A1-AB163EB11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7B6150-4F89-435B-954C-338CE51E3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205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44FFB0-26CA-405C-A99A-A197DCB8C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B83E9C-2899-4535-AAF6-AF7F37A59F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D27680B-ADA1-4316-B65A-AB9E3B637A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ABB33D-FFAC-4EB1-9E5D-EC92C2B53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0A2980-052F-4699-8DF1-2716C16AA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A08423-C64E-4D63-A5C1-ABEA43F07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821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8A4DB8-7F75-4080-9B06-854346B62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7CAC30-9712-4E9B-9C8D-CE71EDA3C4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C2ECDF-3D1D-4550-BBF9-4210A299C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0196A9C-ABE4-4BD8-9FDD-910487BABA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705548-656E-461A-9799-7B548C5B47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74F1848-E2EB-4EB3-B6C3-B0C8ED789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0EF77A8-C7DB-4ED6-8E28-02442457B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8E667D7-E8BD-4FC3-9128-B91A064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572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3E6BD9-018E-4FFC-BDDE-CDBE558B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398EF7D-7556-45DE-B03F-92A518940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827E30D-4E45-4A72-95AA-BC35AC722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C2B2E74-862F-491E-B74C-9B5E8FC5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473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5CE97E9-CFE5-43B7-B51E-2D100C95B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F0A7B5-A900-44BC-80A8-315E7C07F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7D4460-7FE6-4D4B-9867-B1E9004E7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577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DA2027-BFB1-4343-A845-4C344A803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B3B928-F703-40BC-A2BB-215E7BE68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4C78FC-C227-473C-A2EF-DB53E5EEC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CDA9B9-6AFE-42C5-B909-082A478A4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8E80E0-98BE-40E9-8B39-546356D4A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FB2754-7503-4B78-8DD1-A17A2E6BB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257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86B43B-605F-40E6-99B5-E7297D65B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FEEFC5-B858-4070-84DA-124EE31036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73EDA27-9E85-45E0-8677-02ECFA387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DCA64E-A797-4515-8D35-217B48EC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A78510-E61C-49D7-90C1-67FC82F4B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96CAB8-D12B-42BD-9F69-A908BFF5F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64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04C75D-2A04-4E9F-9DF3-D5790ACBC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8C4799-3F0D-401D-9FB3-1507D8103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B33BDD-E15B-4834-9633-DC1A1378F8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57423-0CD4-4CB2-958D-F355250CF5A3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9B4E8F-CCA0-4D70-B0A1-AFDB87E9D5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0D60A4-D794-4910-825A-92397A4D5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0C7C4-EE62-4672-B5D8-DBF30860FD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7961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DAD97-F1F9-437A-BD64-3CE9B81539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Main_Menu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24EBBC-45EE-40D0-A5C8-DC89365F96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Pc, Mobile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311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내용 개체 틀 24">
            <a:extLst>
              <a:ext uri="{FF2B5EF4-FFF2-40B4-BE49-F238E27FC236}">
                <a16:creationId xmlns:a16="http://schemas.microsoft.com/office/drawing/2014/main" id="{FABA96B5-6336-43EC-935D-AF50F6535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9683"/>
            <a:ext cx="10515600" cy="43513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EF745F9-5E6F-43B3-9490-B12F4E34C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Inform UI </a:t>
            </a:r>
            <a:r>
              <a:rPr lang="en-US" altLang="ko-KR" dirty="0"/>
              <a:t>(</a:t>
            </a:r>
            <a:r>
              <a:rPr lang="en-US" altLang="ko-KR" dirty="0" err="1"/>
              <a:t>pc,mobile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6CB3FEF-7CE6-488A-96B3-B51D5177203F}"/>
              </a:ext>
            </a:extLst>
          </p:cNvPr>
          <p:cNvGrpSpPr/>
          <p:nvPr/>
        </p:nvGrpSpPr>
        <p:grpSpPr>
          <a:xfrm>
            <a:off x="2561709" y="2034523"/>
            <a:ext cx="2737904" cy="1910829"/>
            <a:chOff x="2505937" y="2216417"/>
            <a:chExt cx="2737904" cy="1910829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DAAF6234-8DDF-48CC-9D98-435226045390}"/>
                </a:ext>
              </a:extLst>
            </p:cNvPr>
            <p:cNvSpPr/>
            <p:nvPr/>
          </p:nvSpPr>
          <p:spPr>
            <a:xfrm>
              <a:off x="2505937" y="2682153"/>
              <a:ext cx="2483934" cy="1330057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99F2F2C-6974-4219-BB2E-F22D363BA6A5}"/>
                </a:ext>
              </a:extLst>
            </p:cNvPr>
            <p:cNvGrpSpPr/>
            <p:nvPr/>
          </p:nvGrpSpPr>
          <p:grpSpPr>
            <a:xfrm>
              <a:off x="2620538" y="2216417"/>
              <a:ext cx="2623303" cy="1910829"/>
              <a:chOff x="1388751" y="2258791"/>
              <a:chExt cx="2623303" cy="1910829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47890C80-82FC-4138-AF13-09D30C0FB06B}"/>
                  </a:ext>
                </a:extLst>
              </p:cNvPr>
              <p:cNvGrpSpPr/>
              <p:nvPr/>
            </p:nvGrpSpPr>
            <p:grpSpPr>
              <a:xfrm>
                <a:off x="1388751" y="2696121"/>
                <a:ext cx="2273781" cy="1473499"/>
                <a:chOff x="2974112" y="3994720"/>
                <a:chExt cx="2273781" cy="1473499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9FBBFA03-E12D-40E2-A4A0-E9D921F3AD66}"/>
                    </a:ext>
                  </a:extLst>
                </p:cNvPr>
                <p:cNvSpPr txBox="1"/>
                <p:nvPr/>
              </p:nvSpPr>
              <p:spPr>
                <a:xfrm>
                  <a:off x="4200144" y="3994720"/>
                  <a:ext cx="1047749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3600" b="1" i="1" dirty="0">
                      <a:latin typeface="야놀자 야체 B" panose="02020603020101020101" pitchFamily="18" charset="-127"/>
                      <a:ea typeface="야놀자 야체 B" panose="02020603020101020101" pitchFamily="18" charset="-127"/>
                    </a:rPr>
                    <a:t>13/15</a:t>
                  </a:r>
                  <a:endParaRPr lang="ko-KR" altLang="en-US" sz="3600" b="1" i="1" dirty="0">
                    <a:latin typeface="야놀자 야체 B" panose="02020603020101020101" pitchFamily="18" charset="-127"/>
                    <a:ea typeface="야놀자 야체 B" panose="02020603020101020101" pitchFamily="18" charset="-127"/>
                  </a:endParaRPr>
                </a:p>
              </p:txBody>
            </p:sp>
            <p:pic>
              <p:nvPicPr>
                <p:cNvPr id="22" name="그림 21">
                  <a:extLst>
                    <a:ext uri="{FF2B5EF4-FFF2-40B4-BE49-F238E27FC236}">
                      <a16:creationId xmlns:a16="http://schemas.microsoft.com/office/drawing/2014/main" id="{217D1729-67A5-428E-8ED0-691C2731EE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74112" y="4340853"/>
                  <a:ext cx="2254732" cy="1127366"/>
                </a:xfrm>
                <a:prstGeom prst="rect">
                  <a:avLst/>
                </a:prstGeom>
              </p:spPr>
            </p:pic>
          </p:grp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5C3B1775-8D83-408F-8038-B4D8D1C4CBA3}"/>
                  </a:ext>
                </a:extLst>
              </p:cNvPr>
              <p:cNvSpPr/>
              <p:nvPr/>
            </p:nvSpPr>
            <p:spPr>
              <a:xfrm>
                <a:off x="3408562" y="2258791"/>
                <a:ext cx="603492" cy="463160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</a:t>
                </a:r>
                <a:endParaRPr lang="ko-KR" altLang="en-US" dirty="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BA70E82-30A2-4838-A6AB-46CDFD08CA71}"/>
              </a:ext>
            </a:extLst>
          </p:cNvPr>
          <p:cNvSpPr txBox="1"/>
          <p:nvPr/>
        </p:nvSpPr>
        <p:spPr>
          <a:xfrm>
            <a:off x="6680811" y="2468765"/>
            <a:ext cx="3571539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번</a:t>
            </a:r>
            <a:r>
              <a:rPr lang="en-US" altLang="ko-KR" dirty="0"/>
              <a:t>-&gt; </a:t>
            </a:r>
            <a:r>
              <a:rPr lang="ko-KR" altLang="en-US" dirty="0"/>
              <a:t>총기 바꿀 때 마다 이미지변경 해줘야 함</a:t>
            </a:r>
            <a:endParaRPr lang="en-US" altLang="ko-KR" dirty="0"/>
          </a:p>
          <a:p>
            <a:r>
              <a:rPr lang="en-US" altLang="ko-KR" dirty="0"/>
              <a:t>But 2</a:t>
            </a:r>
            <a:r>
              <a:rPr lang="ko-KR" altLang="en-US" dirty="0"/>
              <a:t>번은 바꿔주지 않아도 됨</a:t>
            </a:r>
            <a:endParaRPr lang="en-US" altLang="ko-KR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022C99-7D48-4A3D-A68A-EE6C905CE0E1}"/>
              </a:ext>
            </a:extLst>
          </p:cNvPr>
          <p:cNvSpPr txBox="1"/>
          <p:nvPr/>
        </p:nvSpPr>
        <p:spPr>
          <a:xfrm>
            <a:off x="6680810" y="3524101"/>
            <a:ext cx="3571539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글씨 체 </a:t>
            </a:r>
            <a:endParaRPr lang="en-US" altLang="ko-KR" dirty="0"/>
          </a:p>
          <a:p>
            <a:r>
              <a:rPr lang="ko-KR" altLang="en-US" dirty="0"/>
              <a:t>기울어짐</a:t>
            </a:r>
            <a:r>
              <a:rPr lang="en-US" altLang="ko-KR" dirty="0"/>
              <a:t>, </a:t>
            </a:r>
            <a:r>
              <a:rPr lang="ko-KR" altLang="en-US" dirty="0"/>
              <a:t>굵게</a:t>
            </a:r>
            <a:endParaRPr lang="en-US" altLang="ko-KR" dirty="0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F897494B-F7B1-409D-909D-5E3D910B418F}"/>
              </a:ext>
            </a:extLst>
          </p:cNvPr>
          <p:cNvSpPr/>
          <p:nvPr/>
        </p:nvSpPr>
        <p:spPr>
          <a:xfrm>
            <a:off x="2561709" y="4024347"/>
            <a:ext cx="2483934" cy="133005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9D13CDA-96A3-4920-B6EA-2105B4DD7796}"/>
              </a:ext>
            </a:extLst>
          </p:cNvPr>
          <p:cNvGrpSpPr/>
          <p:nvPr/>
        </p:nvGrpSpPr>
        <p:grpSpPr>
          <a:xfrm>
            <a:off x="3231621" y="3938852"/>
            <a:ext cx="1889581" cy="1132607"/>
            <a:chOff x="2113802" y="3514427"/>
            <a:chExt cx="1889581" cy="1132607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AE1B04DB-954B-45B1-B373-D0CBFFA2BC46}"/>
                </a:ext>
              </a:extLst>
            </p:cNvPr>
            <p:cNvGrpSpPr/>
            <p:nvPr/>
          </p:nvGrpSpPr>
          <p:grpSpPr>
            <a:xfrm>
              <a:off x="2113802" y="3737072"/>
              <a:ext cx="1468665" cy="909962"/>
              <a:chOff x="2229826" y="4608711"/>
              <a:chExt cx="1468665" cy="909962"/>
            </a:xfrm>
          </p:grpSpPr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4BEE2F18-5F0A-49F7-BBD8-32515F2303BF}"/>
                  </a:ext>
                </a:extLst>
              </p:cNvPr>
              <p:cNvGrpSpPr/>
              <p:nvPr/>
            </p:nvGrpSpPr>
            <p:grpSpPr>
              <a:xfrm>
                <a:off x="2229826" y="5117342"/>
                <a:ext cx="1246984" cy="401331"/>
                <a:chOff x="3744564" y="4767747"/>
                <a:chExt cx="2515482" cy="1331525"/>
              </a:xfrm>
            </p:grpSpPr>
            <p:pic>
              <p:nvPicPr>
                <p:cNvPr id="4" name="그림 3">
                  <a:extLst>
                    <a:ext uri="{FF2B5EF4-FFF2-40B4-BE49-F238E27FC236}">
                      <a16:creationId xmlns:a16="http://schemas.microsoft.com/office/drawing/2014/main" id="{82FEFA4B-5F64-4CB8-859B-B11BEBA3D6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44564" y="4767747"/>
                  <a:ext cx="1905882" cy="721925"/>
                </a:xfrm>
                <a:prstGeom prst="rect">
                  <a:avLst/>
                </a:prstGeom>
              </p:spPr>
            </p:pic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5CE0A66A-F751-4322-95E2-3BA397AAAE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96964" y="4920147"/>
                  <a:ext cx="1905882" cy="721925"/>
                </a:xfrm>
                <a:prstGeom prst="rect">
                  <a:avLst/>
                </a:prstGeom>
              </p:spPr>
            </p:pic>
            <p:pic>
              <p:nvPicPr>
                <p:cNvPr id="16" name="그림 15">
                  <a:extLst>
                    <a:ext uri="{FF2B5EF4-FFF2-40B4-BE49-F238E27FC236}">
                      <a16:creationId xmlns:a16="http://schemas.microsoft.com/office/drawing/2014/main" id="{2A64B283-8251-4930-AC4E-FB6C473FF1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49364" y="5072547"/>
                  <a:ext cx="1905882" cy="721925"/>
                </a:xfrm>
                <a:prstGeom prst="rect">
                  <a:avLst/>
                </a:prstGeom>
              </p:spPr>
            </p:pic>
            <p:pic>
              <p:nvPicPr>
                <p:cNvPr id="17" name="그림 16">
                  <a:extLst>
                    <a:ext uri="{FF2B5EF4-FFF2-40B4-BE49-F238E27FC236}">
                      <a16:creationId xmlns:a16="http://schemas.microsoft.com/office/drawing/2014/main" id="{79412199-4538-41FE-BC47-93571CD583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01764" y="5224947"/>
                  <a:ext cx="1905882" cy="721925"/>
                </a:xfrm>
                <a:prstGeom prst="rect">
                  <a:avLst/>
                </a:prstGeom>
              </p:spPr>
            </p:pic>
            <p:pic>
              <p:nvPicPr>
                <p:cNvPr id="18" name="그림 17">
                  <a:extLst>
                    <a:ext uri="{FF2B5EF4-FFF2-40B4-BE49-F238E27FC236}">
                      <a16:creationId xmlns:a16="http://schemas.microsoft.com/office/drawing/2014/main" id="{AFB0A58B-433A-4A79-AF07-6081635694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354164" y="5377348"/>
                  <a:ext cx="1905882" cy="721924"/>
                </a:xfrm>
                <a:prstGeom prst="rect">
                  <a:avLst/>
                </a:prstGeom>
              </p:spPr>
            </p:pic>
          </p:grp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ADB87E-87FD-47BB-9701-10D9DC2CE98E}"/>
                  </a:ext>
                </a:extLst>
              </p:cNvPr>
              <p:cNvSpPr txBox="1"/>
              <p:nvPr/>
            </p:nvSpPr>
            <p:spPr>
              <a:xfrm>
                <a:off x="2650742" y="4608711"/>
                <a:ext cx="104774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b="1" i="1" dirty="0">
                    <a:latin typeface="야놀자 야체 B" panose="02020603020101020101" pitchFamily="18" charset="-127"/>
                    <a:ea typeface="야놀자 야체 B" panose="02020603020101020101" pitchFamily="18" charset="-127"/>
                  </a:rPr>
                  <a:t>13/15</a:t>
                </a:r>
                <a:endParaRPr lang="ko-KR" altLang="en-US" sz="3600" b="1" i="1" dirty="0">
                  <a:latin typeface="야놀자 야체 B" panose="02020603020101020101" pitchFamily="18" charset="-127"/>
                  <a:ea typeface="야놀자 야체 B" panose="02020603020101020101" pitchFamily="18" charset="-127"/>
                </a:endParaRPr>
              </a:p>
            </p:txBody>
          </p:sp>
        </p:grp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F5032FDC-2E95-4D30-B393-418256ABFF9E}"/>
                </a:ext>
              </a:extLst>
            </p:cNvPr>
            <p:cNvSpPr/>
            <p:nvPr/>
          </p:nvSpPr>
          <p:spPr>
            <a:xfrm>
              <a:off x="3399891" y="3514427"/>
              <a:ext cx="603492" cy="46316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84292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BC1B2BE4-938B-456B-9003-5BAA5756D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84325"/>
            <a:ext cx="10528705" cy="436511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A933D80-3549-4F27-80A4-1559F8C3E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err="1"/>
              <a:t>Mini_Map</a:t>
            </a:r>
            <a:r>
              <a:rPr lang="en-US" altLang="ko-KR" b="1" dirty="0"/>
              <a:t> </a:t>
            </a:r>
            <a:r>
              <a:rPr lang="en-US" altLang="ko-KR" dirty="0"/>
              <a:t>(pc, mobile)</a:t>
            </a:r>
            <a:endParaRPr lang="ko-KR" altLang="en-US" dirty="0"/>
          </a:p>
        </p:txBody>
      </p:sp>
      <p:pic>
        <p:nvPicPr>
          <p:cNvPr id="14" name="내용 개체 틀 13">
            <a:extLst>
              <a:ext uri="{FF2B5EF4-FFF2-40B4-BE49-F238E27FC236}">
                <a16:creationId xmlns:a16="http://schemas.microsoft.com/office/drawing/2014/main" id="{35C643D1-6607-4255-820B-E46ED5AF8C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291" y="2168906"/>
            <a:ext cx="3798346" cy="3798346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704C2EA-F5F2-4F9E-9FE0-CB028A4B1437}"/>
              </a:ext>
            </a:extLst>
          </p:cNvPr>
          <p:cNvSpPr txBox="1"/>
          <p:nvPr/>
        </p:nvSpPr>
        <p:spPr>
          <a:xfrm>
            <a:off x="5615492" y="2431228"/>
            <a:ext cx="4959275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 err="1"/>
              <a:t>Mini_Map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우호적 오브젝트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중립 오브젝트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적대적 오브젝트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4FF0D7F-8636-4FA1-A050-E116EA349642}"/>
              </a:ext>
            </a:extLst>
          </p:cNvPr>
          <p:cNvSpPr/>
          <p:nvPr/>
        </p:nvSpPr>
        <p:spPr>
          <a:xfrm>
            <a:off x="5620873" y="2952959"/>
            <a:ext cx="367553" cy="36755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665EA47-BDF9-494D-9073-168D5E628DF5}"/>
              </a:ext>
            </a:extLst>
          </p:cNvPr>
          <p:cNvSpPr/>
          <p:nvPr/>
        </p:nvSpPr>
        <p:spPr>
          <a:xfrm>
            <a:off x="5620872" y="3505200"/>
            <a:ext cx="367553" cy="367553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EA3C6B6-3C2C-4D56-B3EA-28E3B3BA7E25}"/>
              </a:ext>
            </a:extLst>
          </p:cNvPr>
          <p:cNvSpPr/>
          <p:nvPr/>
        </p:nvSpPr>
        <p:spPr>
          <a:xfrm>
            <a:off x="5620872" y="4057441"/>
            <a:ext cx="367553" cy="36755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919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A24EDA-2B7E-4E28-B7D8-425E19555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err="1"/>
              <a:t>Score_UI</a:t>
            </a:r>
            <a:r>
              <a:rPr lang="en-US" altLang="ko-KR" b="1" dirty="0"/>
              <a:t> </a:t>
            </a:r>
            <a:r>
              <a:rPr lang="en-US" altLang="ko-KR" dirty="0"/>
              <a:t>(</a:t>
            </a:r>
            <a:r>
              <a:rPr lang="en-US" altLang="ko-KR" dirty="0" err="1"/>
              <a:t>pc,mobile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A4B72C-AD4D-497E-8E30-D1436C015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9E342004-558A-42FD-958A-F5D680442CCF}"/>
              </a:ext>
            </a:extLst>
          </p:cNvPr>
          <p:cNvSpPr/>
          <p:nvPr/>
        </p:nvSpPr>
        <p:spPr>
          <a:xfrm>
            <a:off x="2142564" y="3305082"/>
            <a:ext cx="2644589" cy="75303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rgbClr val="FF0000"/>
                </a:solidFill>
              </a:rPr>
              <a:t>34</a:t>
            </a:r>
            <a:r>
              <a:rPr lang="en-US" altLang="ko-KR" sz="3600" b="1" dirty="0"/>
              <a:t>		</a:t>
            </a:r>
            <a:r>
              <a:rPr lang="en-US" altLang="ko-KR" sz="3600" b="1" dirty="0">
                <a:solidFill>
                  <a:schemeClr val="accent1"/>
                </a:solidFill>
              </a:rPr>
              <a:t>23</a:t>
            </a:r>
            <a:endParaRPr lang="ko-KR" altLang="en-US" sz="3600" b="1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252CAF-398F-4F5D-A466-7451998ABA9F}"/>
              </a:ext>
            </a:extLst>
          </p:cNvPr>
          <p:cNvSpPr txBox="1"/>
          <p:nvPr/>
        </p:nvSpPr>
        <p:spPr>
          <a:xfrm>
            <a:off x="7682753" y="2581835"/>
            <a:ext cx="258183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스코어를 나타내는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203327-2D20-49DF-85A9-2BFB825E0E6E}"/>
              </a:ext>
            </a:extLst>
          </p:cNvPr>
          <p:cNvSpPr txBox="1"/>
          <p:nvPr/>
        </p:nvSpPr>
        <p:spPr>
          <a:xfrm>
            <a:off x="7682752" y="3244334"/>
            <a:ext cx="2581835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숫자의 색을 통해 팀을 나타낸다</a:t>
            </a:r>
            <a:r>
              <a:rPr lang="en-US" altLang="ko-KR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0EF3D9-EB53-4F0C-AF6A-71F6CF402E7C}"/>
              </a:ext>
            </a:extLst>
          </p:cNvPr>
          <p:cNvSpPr txBox="1"/>
          <p:nvPr/>
        </p:nvSpPr>
        <p:spPr>
          <a:xfrm>
            <a:off x="7682752" y="4189902"/>
            <a:ext cx="2581835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닉네임 색을 보고 </a:t>
            </a:r>
            <a:br>
              <a:rPr lang="en-US" altLang="ko-KR" dirty="0"/>
            </a:br>
            <a:r>
              <a:rPr lang="ko-KR" altLang="en-US" dirty="0"/>
              <a:t>팀 구별 가능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01289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E1F097-2CB1-47B9-9A04-5327B00B9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err="1"/>
              <a:t>CrossHair_UI</a:t>
            </a:r>
            <a:r>
              <a:rPr lang="en-US" altLang="ko-KR" b="1" dirty="0"/>
              <a:t> (pc, mobile)</a:t>
            </a:r>
            <a:endParaRPr lang="ko-KR" altLang="en-US" b="1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6EBF9644-B47F-4AF5-B7E5-4E2AD0AEB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9" name="내용 개체 틀 4">
            <a:extLst>
              <a:ext uri="{FF2B5EF4-FFF2-40B4-BE49-F238E27FC236}">
                <a16:creationId xmlns:a16="http://schemas.microsoft.com/office/drawing/2014/main" id="{480CB77D-C492-4292-A1BA-E1F80304A9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127" y="3597010"/>
            <a:ext cx="650240" cy="650240"/>
          </a:xfrm>
          <a:prstGeom prst="rect">
            <a:avLst/>
          </a:prstGeom>
          <a:solidFill>
            <a:schemeClr val="lt1"/>
          </a:solidFill>
          <a:ln w="12700" cap="flat" cmpd="sng" algn="ctr">
            <a:solidFill>
              <a:schemeClr val="dk1"/>
            </a:solidFill>
            <a:prstDash val="solid"/>
            <a:miter lim="800000"/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7B5F76A-6674-4587-9E4D-05EF2F703358}"/>
              </a:ext>
            </a:extLst>
          </p:cNvPr>
          <p:cNvSpPr txBox="1"/>
          <p:nvPr/>
        </p:nvSpPr>
        <p:spPr>
          <a:xfrm>
            <a:off x="6096000" y="3227678"/>
            <a:ext cx="365760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화면의 가운데 표시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A1B0B2-2685-46BE-9E6F-BDC7C34BBD9C}"/>
              </a:ext>
            </a:extLst>
          </p:cNvPr>
          <p:cNvSpPr txBox="1"/>
          <p:nvPr/>
        </p:nvSpPr>
        <p:spPr>
          <a:xfrm>
            <a:off x="6096000" y="3891240"/>
            <a:ext cx="365760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 err="1"/>
              <a:t>Non_Aim</a:t>
            </a:r>
            <a:r>
              <a:rPr lang="en-US" altLang="ko-KR" dirty="0"/>
              <a:t> </a:t>
            </a:r>
            <a:r>
              <a:rPr lang="ko-KR" altLang="en-US" dirty="0"/>
              <a:t>상태일 때 </a:t>
            </a:r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개의 색 막대 가운데에서 발포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97106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4D7B0ACC-5BAF-41B7-BCCC-B0AC5C83C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84325"/>
            <a:ext cx="10528705" cy="436511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C13A768-2B29-4FF4-AAF8-37F3F35D7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err="1"/>
              <a:t>UI_Cover</a:t>
            </a:r>
            <a:r>
              <a:rPr lang="en-US" altLang="ko-KR" dirty="0"/>
              <a:t>(pc)</a:t>
            </a:r>
            <a:endParaRPr lang="ko-KR" altLang="en-US" dirty="0"/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441BE644-C0AC-4099-9250-A5BFA9B269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553" y="2187386"/>
            <a:ext cx="3751729" cy="226687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C0C8CE0-D2DB-4A38-B490-C9B555E37C6F}"/>
              </a:ext>
            </a:extLst>
          </p:cNvPr>
          <p:cNvSpPr txBox="1"/>
          <p:nvPr/>
        </p:nvSpPr>
        <p:spPr>
          <a:xfrm>
            <a:off x="5934635" y="2187386"/>
            <a:ext cx="4715435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UI </a:t>
            </a:r>
            <a:r>
              <a:rPr lang="ko-KR" altLang="en-US" dirty="0"/>
              <a:t>의 단조로움을 피하기 위해 </a:t>
            </a:r>
            <a:br>
              <a:rPr lang="en-US" altLang="ko-KR" dirty="0"/>
            </a:br>
            <a:r>
              <a:rPr lang="ko-KR" altLang="en-US" dirty="0"/>
              <a:t>넝쿨과 같은 정글 느낌을 주며 덮어씌워준다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BF4DFC-4CA3-4808-81A1-505E44CB9AA9}"/>
              </a:ext>
            </a:extLst>
          </p:cNvPr>
          <p:cNvSpPr txBox="1"/>
          <p:nvPr/>
        </p:nvSpPr>
        <p:spPr>
          <a:xfrm>
            <a:off x="5934635" y="3048000"/>
            <a:ext cx="471543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기존의 슈팅게임과 다르게 </a:t>
            </a:r>
            <a:br>
              <a:rPr lang="en-US" altLang="ko-KR" dirty="0"/>
            </a:br>
            <a:r>
              <a:rPr lang="ko-KR" altLang="en-US" dirty="0"/>
              <a:t>정글에 들어와 있는 느낌을 주기 위해 </a:t>
            </a:r>
            <a:br>
              <a:rPr lang="en-US" altLang="ko-KR" dirty="0"/>
            </a:br>
            <a:r>
              <a:rPr lang="ko-KR" altLang="en-US" dirty="0"/>
              <a:t>화면의 사이드를 덮어준다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2799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AA84FD-B3D3-42B6-8C0B-4537BED58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0"/>
            <a:ext cx="10515600" cy="1325563"/>
          </a:xfrm>
        </p:spPr>
        <p:txBody>
          <a:bodyPr/>
          <a:lstStyle/>
          <a:p>
            <a:r>
              <a:rPr lang="en-US" altLang="ko-KR" dirty="0" err="1"/>
              <a:t>In_Game</a:t>
            </a:r>
            <a:r>
              <a:rPr lang="en-US" altLang="ko-KR" dirty="0"/>
              <a:t> </a:t>
            </a:r>
            <a:r>
              <a:rPr lang="ko-KR" altLang="en-US" dirty="0"/>
              <a:t>종합</a:t>
            </a:r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9C2A11F5-C9F4-4E72-9961-0ECB819ED0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71641"/>
            <a:ext cx="7439118" cy="3719559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61EC60C-C3DA-4B36-9473-0F568BEB0A1A}"/>
              </a:ext>
            </a:extLst>
          </p:cNvPr>
          <p:cNvSpPr txBox="1"/>
          <p:nvPr/>
        </p:nvSpPr>
        <p:spPr>
          <a:xfrm>
            <a:off x="8471647" y="2071641"/>
            <a:ext cx="288215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정글 이미지 배치에 시간 투자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3D83BE-531E-4FAB-A2EF-8E14DBD40C14}"/>
              </a:ext>
            </a:extLst>
          </p:cNvPr>
          <p:cNvSpPr txBox="1"/>
          <p:nvPr/>
        </p:nvSpPr>
        <p:spPr>
          <a:xfrm>
            <a:off x="8471647" y="2856085"/>
            <a:ext cx="2882153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레이더 바탕색 </a:t>
            </a:r>
            <a:endParaRPr lang="en-US" altLang="ko-KR" dirty="0"/>
          </a:p>
          <a:p>
            <a:r>
              <a:rPr lang="ko-KR" altLang="en-US" dirty="0"/>
              <a:t>흰색 </a:t>
            </a:r>
            <a:r>
              <a:rPr lang="en-US" altLang="ko-KR" dirty="0"/>
              <a:t>-&gt; </a:t>
            </a:r>
            <a:r>
              <a:rPr lang="ko-KR" altLang="en-US" dirty="0"/>
              <a:t>어두운 색으로</a:t>
            </a:r>
            <a:br>
              <a:rPr lang="en-US" altLang="ko-KR" dirty="0"/>
            </a:br>
            <a:r>
              <a:rPr lang="ko-KR" altLang="en-US" dirty="0"/>
              <a:t>변경 예정</a:t>
            </a:r>
            <a:endParaRPr lang="en-US" altLang="ko-KR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4C0EEBC-3D07-4F89-8BA3-C51935B2F174}"/>
              </a:ext>
            </a:extLst>
          </p:cNvPr>
          <p:cNvGrpSpPr/>
          <p:nvPr/>
        </p:nvGrpSpPr>
        <p:grpSpPr>
          <a:xfrm>
            <a:off x="4164979" y="4311006"/>
            <a:ext cx="833983" cy="1259541"/>
            <a:chOff x="4145379" y="4119282"/>
            <a:chExt cx="833983" cy="1259541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7907CA59-84A2-425B-A5F4-E636BB24448A}"/>
                </a:ext>
              </a:extLst>
            </p:cNvPr>
            <p:cNvSpPr/>
            <p:nvPr/>
          </p:nvSpPr>
          <p:spPr>
            <a:xfrm rot="17968399">
              <a:off x="3885402" y="4748297"/>
              <a:ext cx="672353" cy="152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CD830FD3-D682-4691-8EF0-59196D64FE2E}"/>
                </a:ext>
              </a:extLst>
            </p:cNvPr>
            <p:cNvSpPr/>
            <p:nvPr/>
          </p:nvSpPr>
          <p:spPr>
            <a:xfrm rot="4399278">
              <a:off x="4566985" y="4844421"/>
              <a:ext cx="672353" cy="152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BA2B9167-F1F6-48BC-951A-B330AD612CF9}"/>
                </a:ext>
              </a:extLst>
            </p:cNvPr>
            <p:cNvSpPr/>
            <p:nvPr/>
          </p:nvSpPr>
          <p:spPr>
            <a:xfrm>
              <a:off x="4257439" y="4428564"/>
              <a:ext cx="600635" cy="95025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웃는 얼굴 14">
              <a:extLst>
                <a:ext uri="{FF2B5EF4-FFF2-40B4-BE49-F238E27FC236}">
                  <a16:creationId xmlns:a16="http://schemas.microsoft.com/office/drawing/2014/main" id="{ADE6F166-ECEF-4AC3-A4FC-E7B25F0A9E43}"/>
                </a:ext>
              </a:extLst>
            </p:cNvPr>
            <p:cNvSpPr/>
            <p:nvPr/>
          </p:nvSpPr>
          <p:spPr>
            <a:xfrm>
              <a:off x="4221581" y="4119282"/>
              <a:ext cx="672353" cy="618565"/>
            </a:xfrm>
            <a:prstGeom prst="smileyFac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0E63AD9A-F1C8-42FF-8A55-94ECBB22F3AE}"/>
              </a:ext>
            </a:extLst>
          </p:cNvPr>
          <p:cNvGrpSpPr/>
          <p:nvPr/>
        </p:nvGrpSpPr>
        <p:grpSpPr>
          <a:xfrm>
            <a:off x="6440949" y="4079518"/>
            <a:ext cx="843000" cy="721082"/>
            <a:chOff x="6525656" y="4082290"/>
            <a:chExt cx="977276" cy="861353"/>
          </a:xfrm>
          <a:solidFill>
            <a:srgbClr val="FFFF00"/>
          </a:solidFill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7C55EFA2-4725-4E9C-92C7-EB6389AF07FB}"/>
                </a:ext>
              </a:extLst>
            </p:cNvPr>
            <p:cNvSpPr/>
            <p:nvPr/>
          </p:nvSpPr>
          <p:spPr>
            <a:xfrm>
              <a:off x="7252269" y="4533662"/>
              <a:ext cx="117779" cy="372036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8DBE8076-8BB4-462A-90BD-364F560BF344}"/>
                </a:ext>
              </a:extLst>
            </p:cNvPr>
            <p:cNvSpPr/>
            <p:nvPr/>
          </p:nvSpPr>
          <p:spPr>
            <a:xfrm>
              <a:off x="6753873" y="4510355"/>
              <a:ext cx="117779" cy="372036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2612FF3E-B499-4887-B7E9-A69BB43F887D}"/>
                </a:ext>
              </a:extLst>
            </p:cNvPr>
            <p:cNvSpPr/>
            <p:nvPr/>
          </p:nvSpPr>
          <p:spPr>
            <a:xfrm>
              <a:off x="6758800" y="4311008"/>
              <a:ext cx="744132" cy="372036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웃는 얼굴 29">
              <a:extLst>
                <a:ext uri="{FF2B5EF4-FFF2-40B4-BE49-F238E27FC236}">
                  <a16:creationId xmlns:a16="http://schemas.microsoft.com/office/drawing/2014/main" id="{F1C28EED-67D4-48C9-9861-A65FD83BC0CA}"/>
                </a:ext>
              </a:extLst>
            </p:cNvPr>
            <p:cNvSpPr/>
            <p:nvPr/>
          </p:nvSpPr>
          <p:spPr>
            <a:xfrm>
              <a:off x="6525656" y="4082290"/>
              <a:ext cx="457200" cy="457435"/>
            </a:xfrm>
            <a:prstGeom prst="smileyFac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BEC8C789-11C3-436C-BE61-C086716E9F56}"/>
                </a:ext>
              </a:extLst>
            </p:cNvPr>
            <p:cNvSpPr/>
            <p:nvPr/>
          </p:nvSpPr>
          <p:spPr>
            <a:xfrm>
              <a:off x="6819727" y="4553054"/>
              <a:ext cx="117779" cy="372036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50C873A6-4618-4758-ABF5-42C092A0899A}"/>
                </a:ext>
              </a:extLst>
            </p:cNvPr>
            <p:cNvSpPr/>
            <p:nvPr/>
          </p:nvSpPr>
          <p:spPr>
            <a:xfrm>
              <a:off x="7383977" y="4571607"/>
              <a:ext cx="117779" cy="372036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7D8A597-9CBC-476D-9F38-3D3B1387E521}"/>
              </a:ext>
            </a:extLst>
          </p:cNvPr>
          <p:cNvGrpSpPr/>
          <p:nvPr/>
        </p:nvGrpSpPr>
        <p:grpSpPr>
          <a:xfrm>
            <a:off x="2186463" y="3551831"/>
            <a:ext cx="485020" cy="1105396"/>
            <a:chOff x="4145379" y="4119282"/>
            <a:chExt cx="833983" cy="1833953"/>
          </a:xfrm>
          <a:solidFill>
            <a:srgbClr val="FF0000"/>
          </a:solidFill>
        </p:grpSpPr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2F0A4896-C234-4812-8C61-B728D60DCA83}"/>
                </a:ext>
              </a:extLst>
            </p:cNvPr>
            <p:cNvSpPr/>
            <p:nvPr/>
          </p:nvSpPr>
          <p:spPr>
            <a:xfrm rot="4399278">
              <a:off x="4428424" y="5513407"/>
              <a:ext cx="672353" cy="152399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22F043EB-E77B-4606-9C46-CD709D7E62CE}"/>
                </a:ext>
              </a:extLst>
            </p:cNvPr>
            <p:cNvSpPr/>
            <p:nvPr/>
          </p:nvSpPr>
          <p:spPr>
            <a:xfrm rot="6075826">
              <a:off x="4059583" y="5540859"/>
              <a:ext cx="672353" cy="152399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7C431BF1-4D5C-447B-BC83-842BE05733F5}"/>
                </a:ext>
              </a:extLst>
            </p:cNvPr>
            <p:cNvSpPr/>
            <p:nvPr/>
          </p:nvSpPr>
          <p:spPr>
            <a:xfrm rot="17968399">
              <a:off x="3885402" y="4748297"/>
              <a:ext cx="672353" cy="15240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A55848F7-1965-4BC8-A46C-104CABE79991}"/>
                </a:ext>
              </a:extLst>
            </p:cNvPr>
            <p:cNvSpPr/>
            <p:nvPr/>
          </p:nvSpPr>
          <p:spPr>
            <a:xfrm rot="4399278">
              <a:off x="4566985" y="4844421"/>
              <a:ext cx="672353" cy="15240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2041DC6D-461F-40B9-BDA0-F7A2DD6713DF}"/>
                </a:ext>
              </a:extLst>
            </p:cNvPr>
            <p:cNvSpPr/>
            <p:nvPr/>
          </p:nvSpPr>
          <p:spPr>
            <a:xfrm>
              <a:off x="4257439" y="4428564"/>
              <a:ext cx="600635" cy="950259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웃는 얼굴 23">
              <a:extLst>
                <a:ext uri="{FF2B5EF4-FFF2-40B4-BE49-F238E27FC236}">
                  <a16:creationId xmlns:a16="http://schemas.microsoft.com/office/drawing/2014/main" id="{712A05E4-7670-4790-81D7-9BABA4BB11AC}"/>
                </a:ext>
              </a:extLst>
            </p:cNvPr>
            <p:cNvSpPr/>
            <p:nvPr/>
          </p:nvSpPr>
          <p:spPr>
            <a:xfrm>
              <a:off x="4221581" y="4119282"/>
              <a:ext cx="672353" cy="618565"/>
            </a:xfrm>
            <a:prstGeom prst="smileyFac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1AB3933-E412-4829-8BA6-896122CA04DC}"/>
              </a:ext>
            </a:extLst>
          </p:cNvPr>
          <p:cNvGrpSpPr/>
          <p:nvPr/>
        </p:nvGrpSpPr>
        <p:grpSpPr>
          <a:xfrm>
            <a:off x="5624712" y="3531116"/>
            <a:ext cx="485020" cy="1125553"/>
            <a:chOff x="4145379" y="4119282"/>
            <a:chExt cx="833983" cy="1867396"/>
          </a:xfrm>
          <a:solidFill>
            <a:srgbClr val="FF0000"/>
          </a:solidFill>
        </p:grpSpPr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C5EF625D-6F61-4FE3-B970-9C0491145FF0}"/>
                </a:ext>
              </a:extLst>
            </p:cNvPr>
            <p:cNvSpPr/>
            <p:nvPr/>
          </p:nvSpPr>
          <p:spPr>
            <a:xfrm rot="4399278">
              <a:off x="4491384" y="5574302"/>
              <a:ext cx="672353" cy="152399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C8F4C47E-6EC0-4D35-9FAA-BC0D9AD7F2B8}"/>
                </a:ext>
              </a:extLst>
            </p:cNvPr>
            <p:cNvSpPr/>
            <p:nvPr/>
          </p:nvSpPr>
          <p:spPr>
            <a:xfrm rot="5986029">
              <a:off x="4061978" y="5562940"/>
              <a:ext cx="672353" cy="152399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E9ADB39F-A5BB-4702-89B0-93994A0887B9}"/>
                </a:ext>
              </a:extLst>
            </p:cNvPr>
            <p:cNvSpPr/>
            <p:nvPr/>
          </p:nvSpPr>
          <p:spPr>
            <a:xfrm rot="17968399">
              <a:off x="3885402" y="4748297"/>
              <a:ext cx="672353" cy="15240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5BF53A91-509E-4B56-A26F-4A5D54C9564C}"/>
                </a:ext>
              </a:extLst>
            </p:cNvPr>
            <p:cNvSpPr/>
            <p:nvPr/>
          </p:nvSpPr>
          <p:spPr>
            <a:xfrm rot="4399278">
              <a:off x="4566985" y="4844421"/>
              <a:ext cx="672353" cy="15240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BD3133BC-2B56-4A9D-A37F-B60EA47D9DBC}"/>
                </a:ext>
              </a:extLst>
            </p:cNvPr>
            <p:cNvSpPr/>
            <p:nvPr/>
          </p:nvSpPr>
          <p:spPr>
            <a:xfrm>
              <a:off x="4257439" y="4428564"/>
              <a:ext cx="600635" cy="950259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웃는 얼굴 28">
              <a:extLst>
                <a:ext uri="{FF2B5EF4-FFF2-40B4-BE49-F238E27FC236}">
                  <a16:creationId xmlns:a16="http://schemas.microsoft.com/office/drawing/2014/main" id="{E99C535D-BCA1-484F-9C46-597E3662DED6}"/>
                </a:ext>
              </a:extLst>
            </p:cNvPr>
            <p:cNvSpPr/>
            <p:nvPr/>
          </p:nvSpPr>
          <p:spPr>
            <a:xfrm>
              <a:off x="4221581" y="4119282"/>
              <a:ext cx="672353" cy="618565"/>
            </a:xfrm>
            <a:prstGeom prst="smileyFac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53178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E9140B2-59FE-4512-9164-9C81D4DEE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BEF826D-7724-4BB5-8877-3E0345E55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err="1"/>
              <a:t>Main_Menu</a:t>
            </a:r>
            <a:r>
              <a:rPr lang="en-US" altLang="ko-KR" b="1" dirty="0"/>
              <a:t> UI </a:t>
            </a:r>
            <a:r>
              <a:rPr lang="en-US" altLang="ko-KR" dirty="0"/>
              <a:t>(pc)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5260E9E-3D31-4A23-87F2-6C2CC598278F}"/>
              </a:ext>
            </a:extLst>
          </p:cNvPr>
          <p:cNvGrpSpPr/>
          <p:nvPr/>
        </p:nvGrpSpPr>
        <p:grpSpPr>
          <a:xfrm>
            <a:off x="1058334" y="1941487"/>
            <a:ext cx="12129231" cy="4119613"/>
            <a:chOff x="1161547" y="2084380"/>
            <a:chExt cx="12129231" cy="4119613"/>
          </a:xfrm>
        </p:grpSpPr>
        <p:pic>
          <p:nvPicPr>
            <p:cNvPr id="9" name="내용 개체 틀 3">
              <a:extLst>
                <a:ext uri="{FF2B5EF4-FFF2-40B4-BE49-F238E27FC236}">
                  <a16:creationId xmlns:a16="http://schemas.microsoft.com/office/drawing/2014/main" id="{3D3E17E3-FB3D-4754-B017-B8332A06E2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6259"/>
                      </a14:imgEffect>
                      <a14:imgEffect>
                        <a14:saturation sat="132000"/>
                      </a14:imgEffect>
                      <a14:imgEffect>
                        <a14:brightnessContrast contrast="-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" r="28887"/>
            <a:stretch/>
          </p:blipFill>
          <p:spPr>
            <a:xfrm>
              <a:off x="1161547" y="2084380"/>
              <a:ext cx="7056000" cy="4119613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E5619CE-517E-4184-A267-A499A8BADAC8}"/>
                </a:ext>
              </a:extLst>
            </p:cNvPr>
            <p:cNvSpPr txBox="1"/>
            <p:nvPr/>
          </p:nvSpPr>
          <p:spPr>
            <a:xfrm>
              <a:off x="1615545" y="2768851"/>
              <a:ext cx="1167523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bg1"/>
                  </a:solidFill>
                </a:rPr>
                <a:t>Man in the</a:t>
              </a:r>
              <a:endParaRPr lang="ko-KR" altLang="en-US" sz="48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F287242-6BC5-4896-B58C-4256347F1173}"/>
                </a:ext>
              </a:extLst>
            </p:cNvPr>
            <p:cNvSpPr txBox="1"/>
            <p:nvPr/>
          </p:nvSpPr>
          <p:spPr>
            <a:xfrm>
              <a:off x="1669232" y="3733114"/>
              <a:ext cx="3253339" cy="40011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altLang="ko-KR" sz="2000" dirty="0">
                  <a:solidFill>
                    <a:schemeClr val="bg1"/>
                  </a:solidFill>
                </a:rPr>
                <a:t>Play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04D271A-283B-44FF-A1E2-0FA7EAE7664D}"/>
                </a:ext>
              </a:extLst>
            </p:cNvPr>
            <p:cNvSpPr txBox="1"/>
            <p:nvPr/>
          </p:nvSpPr>
          <p:spPr>
            <a:xfrm>
              <a:off x="1669232" y="4266490"/>
              <a:ext cx="3253339" cy="40011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altLang="ko-KR" sz="2000" dirty="0">
                  <a:solidFill>
                    <a:schemeClr val="bg1"/>
                  </a:solidFill>
                </a:rPr>
                <a:t>Options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58DA4E-FFEF-4099-8E88-599BBE71F3A4}"/>
                </a:ext>
              </a:extLst>
            </p:cNvPr>
            <p:cNvSpPr txBox="1"/>
            <p:nvPr/>
          </p:nvSpPr>
          <p:spPr>
            <a:xfrm>
              <a:off x="1669232" y="4834451"/>
              <a:ext cx="3253342" cy="40011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altLang="ko-KR" sz="2000" dirty="0">
                  <a:solidFill>
                    <a:schemeClr val="bg1"/>
                  </a:solidFill>
                </a:rPr>
                <a:t>Credits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D9FBAA-3653-4BEF-8E56-762DED33D37C}"/>
                </a:ext>
              </a:extLst>
            </p:cNvPr>
            <p:cNvSpPr txBox="1"/>
            <p:nvPr/>
          </p:nvSpPr>
          <p:spPr>
            <a:xfrm>
              <a:off x="1669232" y="5389233"/>
              <a:ext cx="3253342" cy="40011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altLang="ko-KR" sz="2000" dirty="0">
                  <a:solidFill>
                    <a:schemeClr val="bg1"/>
                  </a:solidFill>
                </a:rPr>
                <a:t>Exit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BCB1A93-AD1B-4BA6-9C73-F38C1B7D182A}"/>
                </a:ext>
              </a:extLst>
            </p:cNvPr>
            <p:cNvSpPr txBox="1"/>
            <p:nvPr/>
          </p:nvSpPr>
          <p:spPr>
            <a:xfrm>
              <a:off x="4976261" y="2619746"/>
              <a:ext cx="305128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600" b="1" dirty="0">
                  <a:solidFill>
                    <a:schemeClr val="bg1"/>
                  </a:solidFill>
                </a:rPr>
                <a:t>Wild</a:t>
              </a:r>
              <a:endParaRPr lang="ko-KR" altLang="en-US" sz="9600" dirty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285AA93-E166-46E2-BC2C-7A3D639F0624}"/>
              </a:ext>
            </a:extLst>
          </p:cNvPr>
          <p:cNvSpPr txBox="1"/>
          <p:nvPr/>
        </p:nvSpPr>
        <p:spPr>
          <a:xfrm>
            <a:off x="8168024" y="2810624"/>
            <a:ext cx="3117028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600" dirty="0"/>
              <a:t>배경 사진의 색감을 낮추어</a:t>
            </a:r>
            <a:endParaRPr lang="en-US" altLang="ko-KR" sz="1600" dirty="0"/>
          </a:p>
          <a:p>
            <a:r>
              <a:rPr lang="ko-KR" altLang="en-US" sz="1600" dirty="0"/>
              <a:t>메뉴 </a:t>
            </a:r>
            <a:r>
              <a:rPr lang="en-US" altLang="ko-KR" sz="1600" dirty="0"/>
              <a:t>UI</a:t>
            </a:r>
            <a:r>
              <a:rPr lang="ko-KR" altLang="en-US" sz="1600" dirty="0"/>
              <a:t>의 집중도를 높여 준다</a:t>
            </a:r>
            <a:r>
              <a:rPr lang="en-US" altLang="ko-KR" sz="1600" dirty="0"/>
              <a:t>.</a:t>
            </a:r>
            <a:r>
              <a:rPr lang="ko-KR" altLang="en-US" sz="1600" dirty="0"/>
              <a:t>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3BFD49-3E88-4B03-B4D5-21CD581E530F}"/>
              </a:ext>
            </a:extLst>
          </p:cNvPr>
          <p:cNvSpPr txBox="1"/>
          <p:nvPr/>
        </p:nvSpPr>
        <p:spPr>
          <a:xfrm>
            <a:off x="8168024" y="3574776"/>
            <a:ext cx="3117028" cy="206210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600" b="1" dirty="0"/>
              <a:t>Normal</a:t>
            </a:r>
          </a:p>
          <a:p>
            <a:r>
              <a:rPr lang="ko-KR" altLang="en-US" sz="1600" dirty="0"/>
              <a:t>투명한 녹색의 </a:t>
            </a:r>
            <a:r>
              <a:rPr lang="en-US" altLang="ko-KR" sz="1600" dirty="0"/>
              <a:t>UI</a:t>
            </a:r>
          </a:p>
          <a:p>
            <a:r>
              <a:rPr lang="en-US" altLang="ko-KR" sz="1600" b="1" dirty="0"/>
              <a:t>Hover</a:t>
            </a:r>
          </a:p>
          <a:p>
            <a:r>
              <a:rPr lang="en-US" altLang="ko-KR" sz="1600" dirty="0"/>
              <a:t>Normal</a:t>
            </a:r>
            <a:r>
              <a:rPr lang="ko-KR" altLang="en-US" sz="1600" dirty="0"/>
              <a:t> 상태보다 불투명도 증가</a:t>
            </a:r>
            <a:endParaRPr lang="en-US" altLang="ko-KR" sz="1600" dirty="0"/>
          </a:p>
          <a:p>
            <a:r>
              <a:rPr lang="en-US" altLang="ko-KR" sz="1600" dirty="0"/>
              <a:t>UI</a:t>
            </a:r>
            <a:r>
              <a:rPr lang="ko-KR" altLang="en-US" sz="1600" dirty="0"/>
              <a:t>의 </a:t>
            </a:r>
            <a:r>
              <a:rPr lang="en-US" altLang="ko-KR" sz="1600" dirty="0"/>
              <a:t>scale </a:t>
            </a:r>
            <a:r>
              <a:rPr lang="ko-KR" altLang="en-US" sz="1600" dirty="0"/>
              <a:t>증가</a:t>
            </a:r>
            <a:endParaRPr lang="en-US" altLang="ko-KR" sz="1600" dirty="0"/>
          </a:p>
          <a:p>
            <a:r>
              <a:rPr lang="en-US" altLang="ko-KR" sz="1600" b="1" dirty="0"/>
              <a:t>Pressed</a:t>
            </a:r>
          </a:p>
          <a:p>
            <a:r>
              <a:rPr lang="ko-KR" altLang="en-US" sz="1600" dirty="0"/>
              <a:t>불투명한 </a:t>
            </a:r>
            <a:r>
              <a:rPr lang="en-US" altLang="ko-KR" sz="1600" dirty="0"/>
              <a:t>UI</a:t>
            </a:r>
          </a:p>
          <a:p>
            <a:r>
              <a:rPr lang="en-US" altLang="ko-KR" sz="1600" dirty="0"/>
              <a:t>Hover</a:t>
            </a:r>
            <a:r>
              <a:rPr lang="ko-KR" altLang="en-US" sz="1600" dirty="0"/>
              <a:t> 상태의 </a:t>
            </a:r>
            <a:r>
              <a:rPr lang="en-US" altLang="ko-KR" sz="1600" dirty="0"/>
              <a:t>scale </a:t>
            </a:r>
            <a:r>
              <a:rPr lang="ko-KR" altLang="en-US" sz="1600" dirty="0"/>
              <a:t>유지</a:t>
            </a:r>
          </a:p>
        </p:txBody>
      </p:sp>
    </p:spTree>
    <p:extLst>
      <p:ext uri="{BB962C8B-B14F-4D97-AF65-F5344CB8AC3E}">
        <p14:creationId xmlns:p14="http://schemas.microsoft.com/office/powerpoint/2010/main" val="3113562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E9140B2-59FE-4512-9164-9C81D4DEE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BEF826D-7724-4BB5-8877-3E0345E55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err="1"/>
              <a:t>Main_Menu</a:t>
            </a:r>
            <a:r>
              <a:rPr lang="en-US" altLang="ko-KR" b="1" dirty="0"/>
              <a:t> UI </a:t>
            </a:r>
            <a:r>
              <a:rPr lang="en-US" altLang="ko-KR" dirty="0"/>
              <a:t>(mobile)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5619CE-517E-4184-A267-A499A8BADAC8}"/>
              </a:ext>
            </a:extLst>
          </p:cNvPr>
          <p:cNvSpPr txBox="1"/>
          <p:nvPr/>
        </p:nvSpPr>
        <p:spPr>
          <a:xfrm>
            <a:off x="1512332" y="2009678"/>
            <a:ext cx="116752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</a:rPr>
              <a:t>Man in the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9CEBDA-3515-4458-8C23-B374F3394467}"/>
              </a:ext>
            </a:extLst>
          </p:cNvPr>
          <p:cNvGrpSpPr/>
          <p:nvPr/>
        </p:nvGrpSpPr>
        <p:grpSpPr>
          <a:xfrm>
            <a:off x="1058334" y="1941487"/>
            <a:ext cx="7056000" cy="4119613"/>
            <a:chOff x="1058334" y="1941487"/>
            <a:chExt cx="7056000" cy="4119613"/>
          </a:xfrm>
        </p:grpSpPr>
        <p:pic>
          <p:nvPicPr>
            <p:cNvPr id="9" name="내용 개체 틀 3">
              <a:extLst>
                <a:ext uri="{FF2B5EF4-FFF2-40B4-BE49-F238E27FC236}">
                  <a16:creationId xmlns:a16="http://schemas.microsoft.com/office/drawing/2014/main" id="{3D3E17E3-FB3D-4754-B017-B8332A06E2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6259"/>
                      </a14:imgEffect>
                      <a14:imgEffect>
                        <a14:saturation sat="132000"/>
                      </a14:imgEffect>
                      <a14:imgEffect>
                        <a14:brightnessContrast contrast="-1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" r="28887"/>
            <a:stretch/>
          </p:blipFill>
          <p:spPr>
            <a:xfrm>
              <a:off x="1058334" y="1941487"/>
              <a:ext cx="7056000" cy="411961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F287242-6BC5-4896-B58C-4256347F1173}"/>
                </a:ext>
              </a:extLst>
            </p:cNvPr>
            <p:cNvSpPr txBox="1"/>
            <p:nvPr/>
          </p:nvSpPr>
          <p:spPr>
            <a:xfrm>
              <a:off x="1512326" y="3218759"/>
              <a:ext cx="5993366" cy="584775"/>
            </a:xfrm>
            <a:prstGeom prst="rect">
              <a:avLst/>
            </a:prstGeom>
            <a:solidFill>
              <a:schemeClr val="bg1">
                <a:alpha val="26000"/>
              </a:schemeClr>
            </a:solidFill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tx1"/>
                  </a:solidFill>
                </a:rPr>
                <a:t>Play</a:t>
              </a:r>
              <a:endParaRPr lang="ko-KR" altLang="en-US" sz="3200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04D271A-283B-44FF-A1E2-0FA7EAE7664D}"/>
                </a:ext>
              </a:extLst>
            </p:cNvPr>
            <p:cNvSpPr txBox="1"/>
            <p:nvPr/>
          </p:nvSpPr>
          <p:spPr>
            <a:xfrm>
              <a:off x="1512322" y="3919396"/>
              <a:ext cx="5993370" cy="584775"/>
            </a:xfrm>
            <a:prstGeom prst="rect">
              <a:avLst/>
            </a:prstGeom>
            <a:solidFill>
              <a:schemeClr val="bg1">
                <a:alpha val="26000"/>
              </a:schemeClr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tx1"/>
                  </a:solidFill>
                </a:rPr>
                <a:t>Options</a:t>
              </a:r>
              <a:endParaRPr lang="ko-KR" altLang="en-US" sz="3200" dirty="0">
                <a:solidFill>
                  <a:schemeClr val="tx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58DA4E-FFEF-4099-8E88-599BBE71F3A4}"/>
                </a:ext>
              </a:extLst>
            </p:cNvPr>
            <p:cNvSpPr txBox="1"/>
            <p:nvPr/>
          </p:nvSpPr>
          <p:spPr>
            <a:xfrm>
              <a:off x="1512321" y="4589867"/>
              <a:ext cx="5993371" cy="584775"/>
            </a:xfrm>
            <a:prstGeom prst="rect">
              <a:avLst/>
            </a:prstGeom>
            <a:solidFill>
              <a:schemeClr val="bg1">
                <a:alpha val="26000"/>
              </a:schemeClr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tx1"/>
                  </a:solidFill>
                </a:rPr>
                <a:t>Credits</a:t>
              </a:r>
              <a:endParaRPr lang="ko-KR" altLang="en-US" sz="3200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D9FBAA-3653-4BEF-8E56-762DED33D37C}"/>
                </a:ext>
              </a:extLst>
            </p:cNvPr>
            <p:cNvSpPr txBox="1"/>
            <p:nvPr/>
          </p:nvSpPr>
          <p:spPr>
            <a:xfrm>
              <a:off x="1512326" y="5288403"/>
              <a:ext cx="5993366" cy="584775"/>
            </a:xfrm>
            <a:prstGeom prst="rect">
              <a:avLst/>
            </a:prstGeom>
            <a:solidFill>
              <a:schemeClr val="bg1">
                <a:alpha val="26000"/>
              </a:schemeClr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tx1"/>
                  </a:solidFill>
                </a:rPr>
                <a:t>Exit</a:t>
              </a:r>
              <a:endParaRPr lang="ko-KR" altLang="en-US" sz="3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BCB1A93-AD1B-4BA6-9C73-F38C1B7D182A}"/>
              </a:ext>
            </a:extLst>
          </p:cNvPr>
          <p:cNvSpPr txBox="1"/>
          <p:nvPr/>
        </p:nvSpPr>
        <p:spPr>
          <a:xfrm>
            <a:off x="4873048" y="1860573"/>
            <a:ext cx="30512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b="1" dirty="0">
                <a:solidFill>
                  <a:schemeClr val="bg1"/>
                </a:solidFill>
              </a:rPr>
              <a:t>Wild</a:t>
            </a:r>
            <a:endParaRPr lang="ko-KR" altLang="en-US" sz="9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85AA93-E166-46E2-BC2C-7A3D639F0624}"/>
              </a:ext>
            </a:extLst>
          </p:cNvPr>
          <p:cNvSpPr txBox="1"/>
          <p:nvPr/>
        </p:nvSpPr>
        <p:spPr>
          <a:xfrm>
            <a:off x="8168024" y="2810624"/>
            <a:ext cx="3117028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600" dirty="0"/>
              <a:t>터치의 불편함을 최소화 하기 위해 </a:t>
            </a:r>
            <a:r>
              <a:rPr lang="en-US" altLang="ko-KR" sz="1600" b="1" dirty="0"/>
              <a:t>UI</a:t>
            </a:r>
            <a:r>
              <a:rPr lang="ko-KR" altLang="en-US" sz="1600" b="1" dirty="0"/>
              <a:t>의 크기 확장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27CCC7-2D4B-4DAA-9F5C-6D7E7CCFEC6E}"/>
              </a:ext>
            </a:extLst>
          </p:cNvPr>
          <p:cNvSpPr txBox="1"/>
          <p:nvPr/>
        </p:nvSpPr>
        <p:spPr>
          <a:xfrm>
            <a:off x="1512321" y="2123439"/>
            <a:ext cx="116752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</a:rPr>
              <a:t>Man in the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1D58B3-663E-483A-B2F7-58A522EF5F4F}"/>
              </a:ext>
            </a:extLst>
          </p:cNvPr>
          <p:cNvSpPr txBox="1"/>
          <p:nvPr/>
        </p:nvSpPr>
        <p:spPr>
          <a:xfrm>
            <a:off x="8168024" y="3574776"/>
            <a:ext cx="3117028" cy="206210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600" b="1" dirty="0"/>
              <a:t>Normal</a:t>
            </a:r>
          </a:p>
          <a:p>
            <a:r>
              <a:rPr lang="ko-KR" altLang="en-US" sz="1600" dirty="0"/>
              <a:t>투명한 녹색의 </a:t>
            </a:r>
            <a:r>
              <a:rPr lang="en-US" altLang="ko-KR" sz="1600" dirty="0"/>
              <a:t>UI</a:t>
            </a:r>
          </a:p>
          <a:p>
            <a:r>
              <a:rPr lang="en-US" altLang="ko-KR" sz="1600" b="1" dirty="0"/>
              <a:t>Hover</a:t>
            </a:r>
          </a:p>
          <a:p>
            <a:r>
              <a:rPr lang="en-US" altLang="ko-KR" sz="1600" dirty="0"/>
              <a:t>Normal</a:t>
            </a:r>
            <a:r>
              <a:rPr lang="ko-KR" altLang="en-US" sz="1600" dirty="0"/>
              <a:t> 상태보다 불투명도 증가</a:t>
            </a:r>
            <a:endParaRPr lang="en-US" altLang="ko-KR" sz="1600" dirty="0"/>
          </a:p>
          <a:p>
            <a:r>
              <a:rPr lang="en-US" altLang="ko-KR" sz="1600" dirty="0"/>
              <a:t>UI</a:t>
            </a:r>
            <a:r>
              <a:rPr lang="ko-KR" altLang="en-US" sz="1600" dirty="0"/>
              <a:t>의 </a:t>
            </a:r>
            <a:r>
              <a:rPr lang="en-US" altLang="ko-KR" sz="1600" dirty="0"/>
              <a:t>scale </a:t>
            </a:r>
            <a:r>
              <a:rPr lang="ko-KR" altLang="en-US" sz="1600" dirty="0"/>
              <a:t>증가</a:t>
            </a:r>
            <a:endParaRPr lang="en-US" altLang="ko-KR" sz="1600" dirty="0"/>
          </a:p>
          <a:p>
            <a:r>
              <a:rPr lang="en-US" altLang="ko-KR" sz="1600" b="1" dirty="0"/>
              <a:t>Pressed</a:t>
            </a:r>
          </a:p>
          <a:p>
            <a:r>
              <a:rPr lang="ko-KR" altLang="en-US" sz="1600" dirty="0"/>
              <a:t>불투명한 </a:t>
            </a:r>
            <a:r>
              <a:rPr lang="en-US" altLang="ko-KR" sz="1600" dirty="0"/>
              <a:t>UI</a:t>
            </a:r>
          </a:p>
          <a:p>
            <a:r>
              <a:rPr lang="en-US" altLang="ko-KR" sz="1600" dirty="0"/>
              <a:t>Hover</a:t>
            </a:r>
            <a:r>
              <a:rPr lang="ko-KR" altLang="en-US" sz="1600" dirty="0"/>
              <a:t> 상태의 </a:t>
            </a:r>
            <a:r>
              <a:rPr lang="en-US" altLang="ko-KR" sz="1600" dirty="0"/>
              <a:t>scale </a:t>
            </a:r>
            <a:r>
              <a:rPr lang="ko-KR" altLang="en-US" sz="1600" dirty="0"/>
              <a:t>유지</a:t>
            </a:r>
          </a:p>
        </p:txBody>
      </p:sp>
    </p:spTree>
    <p:extLst>
      <p:ext uri="{BB962C8B-B14F-4D97-AF65-F5344CB8AC3E}">
        <p14:creationId xmlns:p14="http://schemas.microsoft.com/office/powerpoint/2010/main" val="2354363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C322C-09D4-4C84-A495-6CA02F5E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Options UI</a:t>
            </a:r>
            <a:r>
              <a:rPr lang="ko-KR" altLang="en-US" b="1" dirty="0"/>
              <a:t> </a:t>
            </a:r>
            <a:r>
              <a:rPr lang="en-US" altLang="ko-KR" dirty="0"/>
              <a:t>(pc)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2BAFAE-4CA0-41C3-A771-F6DE08B45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205B55-CD1E-4B18-96AC-B429EE0FA17C}"/>
              </a:ext>
            </a:extLst>
          </p:cNvPr>
          <p:cNvSpPr txBox="1"/>
          <p:nvPr/>
        </p:nvSpPr>
        <p:spPr>
          <a:xfrm>
            <a:off x="8126130" y="1859311"/>
            <a:ext cx="2966484" cy="92333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/>
              <a:t>검정색 투명도 </a:t>
            </a:r>
            <a:r>
              <a:rPr lang="en-US" altLang="ko-KR" dirty="0"/>
              <a:t>65%</a:t>
            </a:r>
            <a:r>
              <a:rPr lang="ko-KR" altLang="en-US" dirty="0"/>
              <a:t>를 가진 </a:t>
            </a:r>
            <a:r>
              <a:rPr lang="en-US" altLang="ko-KR" dirty="0"/>
              <a:t>sprite</a:t>
            </a:r>
            <a:r>
              <a:rPr lang="ko-KR" altLang="en-US" dirty="0"/>
              <a:t> </a:t>
            </a:r>
            <a:r>
              <a:rPr lang="en-US" altLang="ko-KR" dirty="0"/>
              <a:t>layer</a:t>
            </a:r>
            <a:r>
              <a:rPr lang="ko-KR" altLang="en-US" dirty="0"/>
              <a:t>를 씌워 </a:t>
            </a:r>
            <a:r>
              <a:rPr lang="en-US" altLang="ko-KR" dirty="0"/>
              <a:t>Options</a:t>
            </a:r>
            <a:r>
              <a:rPr lang="ko-KR" altLang="en-US" dirty="0"/>
              <a:t>을 강조한다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8E6A0C-4056-4C90-BDD0-39199948A96E}"/>
              </a:ext>
            </a:extLst>
          </p:cNvPr>
          <p:cNvSpPr txBox="1"/>
          <p:nvPr/>
        </p:nvSpPr>
        <p:spPr>
          <a:xfrm>
            <a:off x="8126130" y="2897582"/>
            <a:ext cx="2966484" cy="92333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b="1" dirty="0"/>
              <a:t>Language List</a:t>
            </a:r>
          </a:p>
          <a:p>
            <a:r>
              <a:rPr lang="en-US" altLang="ko-KR" dirty="0"/>
              <a:t>English, Korean</a:t>
            </a:r>
          </a:p>
          <a:p>
            <a:r>
              <a:rPr lang="ko-KR" altLang="en-US" dirty="0"/>
              <a:t>클릭 시 아래로 </a:t>
            </a:r>
            <a:r>
              <a:rPr lang="en-US" altLang="ko-KR" dirty="0"/>
              <a:t>List</a:t>
            </a:r>
            <a:r>
              <a:rPr lang="ko-KR" altLang="en-US" dirty="0"/>
              <a:t> </a:t>
            </a:r>
            <a:endParaRPr lang="en-US" altLang="ko-KR" dirty="0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B08DCA6F-867D-43D1-9C49-497BF179ACBC}"/>
              </a:ext>
            </a:extLst>
          </p:cNvPr>
          <p:cNvGrpSpPr/>
          <p:nvPr/>
        </p:nvGrpSpPr>
        <p:grpSpPr>
          <a:xfrm>
            <a:off x="945994" y="2094398"/>
            <a:ext cx="7072343" cy="4129704"/>
            <a:chOff x="914400" y="1936442"/>
            <a:chExt cx="7072343" cy="4129704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78DD52CA-9811-4332-AC93-B32B09934731}"/>
                </a:ext>
              </a:extLst>
            </p:cNvPr>
            <p:cNvGrpSpPr/>
            <p:nvPr/>
          </p:nvGrpSpPr>
          <p:grpSpPr>
            <a:xfrm>
              <a:off x="914400" y="1936442"/>
              <a:ext cx="7072343" cy="4129704"/>
              <a:chOff x="1041991" y="1941487"/>
              <a:chExt cx="7072343" cy="4129704"/>
            </a:xfrm>
          </p:grpSpPr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AF24FA40-0000-4C16-AC9B-10DAE010F8C6}"/>
                  </a:ext>
                </a:extLst>
              </p:cNvPr>
              <p:cNvGrpSpPr/>
              <p:nvPr/>
            </p:nvGrpSpPr>
            <p:grpSpPr>
              <a:xfrm>
                <a:off x="1041991" y="1941487"/>
                <a:ext cx="7072343" cy="4129704"/>
                <a:chOff x="1041991" y="1941487"/>
                <a:chExt cx="7072343" cy="4129704"/>
              </a:xfrm>
            </p:grpSpPr>
            <p:pic>
              <p:nvPicPr>
                <p:cNvPr id="4" name="내용 개체 틀 3">
                  <a:extLst>
                    <a:ext uri="{FF2B5EF4-FFF2-40B4-BE49-F238E27FC236}">
                      <a16:creationId xmlns:a16="http://schemas.microsoft.com/office/drawing/2014/main" id="{DE0C9324-EAF0-44A7-AD94-5B4ADD5EED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colorTemperature colorTemp="6259"/>
                          </a14:imgEffect>
                          <a14:imgEffect>
                            <a14:saturation sat="132000"/>
                          </a14:imgEffect>
                          <a14:imgEffect>
                            <a14:brightnessContrast contrast="-18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" r="28887"/>
                <a:stretch/>
              </p:blipFill>
              <p:spPr>
                <a:xfrm>
                  <a:off x="1058334" y="1941487"/>
                  <a:ext cx="7056000" cy="4119613"/>
                </a:xfrm>
                <a:prstGeom prst="rect">
                  <a:avLst/>
                </a:prstGeom>
              </p:spPr>
            </p:pic>
            <p:sp>
              <p:nvSpPr>
                <p:cNvPr id="5" name="직사각형 4">
                  <a:extLst>
                    <a:ext uri="{FF2B5EF4-FFF2-40B4-BE49-F238E27FC236}">
                      <a16:creationId xmlns:a16="http://schemas.microsoft.com/office/drawing/2014/main" id="{CF943607-7A9B-4D94-B58A-8BAAF07E1E96}"/>
                    </a:ext>
                  </a:extLst>
                </p:cNvPr>
                <p:cNvSpPr/>
                <p:nvPr/>
              </p:nvSpPr>
              <p:spPr>
                <a:xfrm>
                  <a:off x="1041991" y="1956391"/>
                  <a:ext cx="7060018" cy="4114800"/>
                </a:xfrm>
                <a:prstGeom prst="rect">
                  <a:avLst/>
                </a:prstGeom>
                <a:solidFill>
                  <a:schemeClr val="dk1">
                    <a:alpha val="37000"/>
                  </a:schemeClr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040A0F-C881-495D-AEBA-EC94FCBD2D75}"/>
                  </a:ext>
                </a:extLst>
              </p:cNvPr>
              <p:cNvSpPr/>
              <p:nvPr/>
            </p:nvSpPr>
            <p:spPr>
              <a:xfrm>
                <a:off x="3581090" y="2074753"/>
                <a:ext cx="2010487" cy="6771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3800" b="1" dirty="0">
                    <a:solidFill>
                      <a:schemeClr val="bg1"/>
                    </a:solidFill>
                  </a:rPr>
                  <a:t>Options</a:t>
                </a:r>
                <a:endParaRPr lang="ko-KR" altLang="en-US" sz="3800" dirty="0"/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03D973CC-838E-42B4-8EF4-70BE372BFF7C}"/>
                </a:ext>
              </a:extLst>
            </p:cNvPr>
            <p:cNvGrpSpPr/>
            <p:nvPr/>
          </p:nvGrpSpPr>
          <p:grpSpPr>
            <a:xfrm>
              <a:off x="1169581" y="2814013"/>
              <a:ext cx="3115340" cy="1297172"/>
              <a:chOff x="1169581" y="2998381"/>
              <a:chExt cx="3115340" cy="1297172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96E2216E-D260-4675-A040-C4BB1EB9FBF5}"/>
                  </a:ext>
                </a:extLst>
              </p:cNvPr>
              <p:cNvSpPr/>
              <p:nvPr/>
            </p:nvSpPr>
            <p:spPr>
              <a:xfrm>
                <a:off x="1169581" y="2998381"/>
                <a:ext cx="3115340" cy="1297172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16C4652-E190-4D79-AF24-3B4F5420399B}"/>
                  </a:ext>
                </a:extLst>
              </p:cNvPr>
              <p:cNvSpPr txBox="1"/>
              <p:nvPr/>
            </p:nvSpPr>
            <p:spPr>
              <a:xfrm>
                <a:off x="1321293" y="3055346"/>
                <a:ext cx="28119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Nickname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28194833-C5CC-44E6-A107-A7913F0F54CC}"/>
                  </a:ext>
                </a:extLst>
              </p:cNvPr>
              <p:cNvSpPr/>
              <p:nvPr/>
            </p:nvSpPr>
            <p:spPr>
              <a:xfrm>
                <a:off x="1389332" y="3514069"/>
                <a:ext cx="2658793" cy="41736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Nickname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773AFC0B-07AB-4B38-8CA5-C55892A34F6A}"/>
                </a:ext>
              </a:extLst>
            </p:cNvPr>
            <p:cNvGrpSpPr/>
            <p:nvPr/>
          </p:nvGrpSpPr>
          <p:grpSpPr>
            <a:xfrm>
              <a:off x="4571999" y="2814013"/>
              <a:ext cx="3115340" cy="1297172"/>
              <a:chOff x="4571999" y="2998381"/>
              <a:chExt cx="3115340" cy="1297172"/>
            </a:xfrm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3353102E-A9E6-4314-B8CB-137449C7AA51}"/>
                  </a:ext>
                </a:extLst>
              </p:cNvPr>
              <p:cNvSpPr/>
              <p:nvPr/>
            </p:nvSpPr>
            <p:spPr>
              <a:xfrm>
                <a:off x="4571999" y="2998381"/>
                <a:ext cx="3115340" cy="1297172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5F48FB1C-4258-49E5-9751-F174D8ADE12C}"/>
                  </a:ext>
                </a:extLst>
              </p:cNvPr>
              <p:cNvGrpSpPr/>
              <p:nvPr/>
            </p:nvGrpSpPr>
            <p:grpSpPr>
              <a:xfrm>
                <a:off x="4690042" y="3081950"/>
                <a:ext cx="2811916" cy="849482"/>
                <a:chOff x="4690042" y="3081950"/>
                <a:chExt cx="2811916" cy="849482"/>
              </a:xfrm>
            </p:grpSpPr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E0AE78AE-3000-45DE-B283-5761145F1930}"/>
                    </a:ext>
                  </a:extLst>
                </p:cNvPr>
                <p:cNvSpPr txBox="1"/>
                <p:nvPr/>
              </p:nvSpPr>
              <p:spPr>
                <a:xfrm>
                  <a:off x="4690042" y="3081950"/>
                  <a:ext cx="281191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chemeClr val="bg1"/>
                      </a:solidFill>
                    </a:rPr>
                    <a:t>Language</a:t>
                  </a:r>
                  <a:endParaRPr lang="ko-KR" altLang="en-US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FEC030AD-2B6C-4AD5-8C94-E2F48AECF8DF}"/>
                    </a:ext>
                  </a:extLst>
                </p:cNvPr>
                <p:cNvSpPr/>
                <p:nvPr/>
              </p:nvSpPr>
              <p:spPr>
                <a:xfrm>
                  <a:off x="4766242" y="3497284"/>
                  <a:ext cx="2177596" cy="4341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English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850D2640-6B17-4884-9E0C-D6F558C70FB6}"/>
                    </a:ext>
                  </a:extLst>
                </p:cNvPr>
                <p:cNvSpPr/>
                <p:nvPr/>
              </p:nvSpPr>
              <p:spPr>
                <a:xfrm>
                  <a:off x="6943838" y="3497284"/>
                  <a:ext cx="443933" cy="4341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V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34557015-55CC-43BF-BB93-5909189658BB}"/>
                </a:ext>
              </a:extLst>
            </p:cNvPr>
            <p:cNvGrpSpPr/>
            <p:nvPr/>
          </p:nvGrpSpPr>
          <p:grpSpPr>
            <a:xfrm>
              <a:off x="1169581" y="4325679"/>
              <a:ext cx="3115340" cy="1297172"/>
              <a:chOff x="1169581" y="4510047"/>
              <a:chExt cx="3115340" cy="1297172"/>
            </a:xfrm>
          </p:grpSpPr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AA2BE726-FBAC-49C9-B127-A2D7C131C9B2}"/>
                  </a:ext>
                </a:extLst>
              </p:cNvPr>
              <p:cNvSpPr/>
              <p:nvPr/>
            </p:nvSpPr>
            <p:spPr>
              <a:xfrm>
                <a:off x="1169581" y="4510047"/>
                <a:ext cx="3115340" cy="1297172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5F3DE6F4-21E4-452C-9E82-730BB33E537F}"/>
                  </a:ext>
                </a:extLst>
              </p:cNvPr>
              <p:cNvGrpSpPr/>
              <p:nvPr/>
            </p:nvGrpSpPr>
            <p:grpSpPr>
              <a:xfrm>
                <a:off x="1389332" y="4553423"/>
                <a:ext cx="2811916" cy="938417"/>
                <a:chOff x="1389332" y="4553423"/>
                <a:chExt cx="2811916" cy="938417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A97D7B57-BF1B-4CA9-B61C-E98DC34D4384}"/>
                    </a:ext>
                  </a:extLst>
                </p:cNvPr>
                <p:cNvSpPr txBox="1"/>
                <p:nvPr/>
              </p:nvSpPr>
              <p:spPr>
                <a:xfrm>
                  <a:off x="1389332" y="4553423"/>
                  <a:ext cx="281191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chemeClr val="bg1"/>
                      </a:solidFill>
                    </a:rPr>
                    <a:t>Sound</a:t>
                  </a:r>
                  <a:endParaRPr lang="ko-KR" altLang="en-US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D68DBC63-01F5-4361-9FCC-961A08E4E268}"/>
                    </a:ext>
                  </a:extLst>
                </p:cNvPr>
                <p:cNvSpPr/>
                <p:nvPr/>
              </p:nvSpPr>
              <p:spPr>
                <a:xfrm>
                  <a:off x="1459624" y="5057692"/>
                  <a:ext cx="2177596" cy="4341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Enable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C0AA524A-BAEC-482C-9B8E-68706301F95B}"/>
                    </a:ext>
                  </a:extLst>
                </p:cNvPr>
                <p:cNvSpPr/>
                <p:nvPr/>
              </p:nvSpPr>
              <p:spPr>
                <a:xfrm>
                  <a:off x="3637220" y="5057692"/>
                  <a:ext cx="443933" cy="4341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V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A10A648E-40A1-4EF1-BC9E-F70FB78FFFAC}"/>
                </a:ext>
              </a:extLst>
            </p:cNvPr>
            <p:cNvGrpSpPr/>
            <p:nvPr/>
          </p:nvGrpSpPr>
          <p:grpSpPr>
            <a:xfrm>
              <a:off x="4571999" y="4325679"/>
              <a:ext cx="3115340" cy="1297172"/>
              <a:chOff x="4571999" y="4510047"/>
              <a:chExt cx="3115340" cy="1297172"/>
            </a:xfrm>
          </p:grpSpPr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5EAC0965-1ED6-4F79-9A4E-3BB0010381F9}"/>
                  </a:ext>
                </a:extLst>
              </p:cNvPr>
              <p:cNvSpPr/>
              <p:nvPr/>
            </p:nvSpPr>
            <p:spPr>
              <a:xfrm>
                <a:off x="4571999" y="4510047"/>
                <a:ext cx="3115340" cy="1297172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1B68FE8D-2AC1-4C93-9401-05E1105A6ED1}"/>
                  </a:ext>
                </a:extLst>
              </p:cNvPr>
              <p:cNvGrpSpPr/>
              <p:nvPr/>
            </p:nvGrpSpPr>
            <p:grpSpPr>
              <a:xfrm>
                <a:off x="4695950" y="4592659"/>
                <a:ext cx="2811916" cy="1083664"/>
                <a:chOff x="4695950" y="4592659"/>
                <a:chExt cx="2811916" cy="1083664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110EC531-F80D-42E7-ADEC-5442BD267DA1}"/>
                    </a:ext>
                  </a:extLst>
                </p:cNvPr>
                <p:cNvSpPr txBox="1"/>
                <p:nvPr/>
              </p:nvSpPr>
              <p:spPr>
                <a:xfrm>
                  <a:off x="4695950" y="4592659"/>
                  <a:ext cx="281191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chemeClr val="bg1"/>
                      </a:solidFill>
                    </a:rPr>
                    <a:t>Volume</a:t>
                  </a:r>
                  <a:endParaRPr lang="ko-KR" altLang="en-US" dirty="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31" name="그룹 30">
                  <a:extLst>
                    <a:ext uri="{FF2B5EF4-FFF2-40B4-BE49-F238E27FC236}">
                      <a16:creationId xmlns:a16="http://schemas.microsoft.com/office/drawing/2014/main" id="{9D4129C6-4443-4E99-9C45-D62DD5339D14}"/>
                    </a:ext>
                  </a:extLst>
                </p:cNvPr>
                <p:cNvGrpSpPr/>
                <p:nvPr/>
              </p:nvGrpSpPr>
              <p:grpSpPr>
                <a:xfrm>
                  <a:off x="5324362" y="4922755"/>
                  <a:ext cx="2177596" cy="753568"/>
                  <a:chOff x="5324362" y="4922755"/>
                  <a:chExt cx="2177596" cy="753568"/>
                </a:xfrm>
              </p:grpSpPr>
              <p:sp>
                <p:nvSpPr>
                  <p:cNvPr id="27" name="직사각형 26">
                    <a:extLst>
                      <a:ext uri="{FF2B5EF4-FFF2-40B4-BE49-F238E27FC236}">
                        <a16:creationId xmlns:a16="http://schemas.microsoft.com/office/drawing/2014/main" id="{44F1A96D-F7AC-46A3-97F3-5CB263A19781}"/>
                      </a:ext>
                    </a:extLst>
                  </p:cNvPr>
                  <p:cNvSpPr/>
                  <p:nvPr/>
                </p:nvSpPr>
                <p:spPr>
                  <a:xfrm>
                    <a:off x="5324362" y="4977948"/>
                    <a:ext cx="2177596" cy="245660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100%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8" name="직사각형 27">
                    <a:extLst>
                      <a:ext uri="{FF2B5EF4-FFF2-40B4-BE49-F238E27FC236}">
                        <a16:creationId xmlns:a16="http://schemas.microsoft.com/office/drawing/2014/main" id="{6EE4957E-9EA6-4958-AF66-A772FB6C184C}"/>
                      </a:ext>
                    </a:extLst>
                  </p:cNvPr>
                  <p:cNvSpPr/>
                  <p:nvPr/>
                </p:nvSpPr>
                <p:spPr>
                  <a:xfrm>
                    <a:off x="5324362" y="5357370"/>
                    <a:ext cx="2177596" cy="245660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100%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" name="직사각형 28">
                    <a:extLst>
                      <a:ext uri="{FF2B5EF4-FFF2-40B4-BE49-F238E27FC236}">
                        <a16:creationId xmlns:a16="http://schemas.microsoft.com/office/drawing/2014/main" id="{D9D5EB1E-A37B-49D6-939A-9011B4223A94}"/>
                      </a:ext>
                    </a:extLst>
                  </p:cNvPr>
                  <p:cNvSpPr/>
                  <p:nvPr/>
                </p:nvSpPr>
                <p:spPr>
                  <a:xfrm>
                    <a:off x="7387771" y="4922755"/>
                    <a:ext cx="114187" cy="369332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0" name="직사각형 29">
                    <a:extLst>
                      <a:ext uri="{FF2B5EF4-FFF2-40B4-BE49-F238E27FC236}">
                        <a16:creationId xmlns:a16="http://schemas.microsoft.com/office/drawing/2014/main" id="{A0C4B50D-1518-4C98-B854-6EC347CCD267}"/>
                      </a:ext>
                    </a:extLst>
                  </p:cNvPr>
                  <p:cNvSpPr/>
                  <p:nvPr/>
                </p:nvSpPr>
                <p:spPr>
                  <a:xfrm>
                    <a:off x="7387771" y="5306991"/>
                    <a:ext cx="114187" cy="369332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5511DD7-789D-4E11-BF82-96DC72AE011A}"/>
                  </a:ext>
                </a:extLst>
              </p:cNvPr>
              <p:cNvSpPr txBox="1"/>
              <p:nvPr/>
            </p:nvSpPr>
            <p:spPr>
              <a:xfrm>
                <a:off x="4594861" y="4903136"/>
                <a:ext cx="7955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Music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F4E2E64-0E67-43D6-804E-99CF89B05AD9}"/>
                  </a:ext>
                </a:extLst>
              </p:cNvPr>
              <p:cNvSpPr txBox="1"/>
              <p:nvPr/>
            </p:nvSpPr>
            <p:spPr>
              <a:xfrm>
                <a:off x="4594861" y="5223608"/>
                <a:ext cx="7955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  SFX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BAF462F5-899A-4B8C-9C18-7807B8D031C4}"/>
                </a:ext>
              </a:extLst>
            </p:cNvPr>
            <p:cNvSpPr/>
            <p:nvPr/>
          </p:nvSpPr>
          <p:spPr>
            <a:xfrm>
              <a:off x="3833540" y="5666227"/>
              <a:ext cx="1221738" cy="320033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Confirm</a:t>
              </a:r>
              <a:endParaRPr lang="ko-KR" altLang="en-US" dirty="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A30AD823-3AC4-4340-9E6A-37A33D976F35}"/>
              </a:ext>
            </a:extLst>
          </p:cNvPr>
          <p:cNvSpPr txBox="1"/>
          <p:nvPr/>
        </p:nvSpPr>
        <p:spPr>
          <a:xfrm>
            <a:off x="8126130" y="3935853"/>
            <a:ext cx="2966484" cy="1477328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b="1" dirty="0"/>
              <a:t>Sound</a:t>
            </a:r>
          </a:p>
          <a:p>
            <a:r>
              <a:rPr lang="en-US" altLang="ko-KR" dirty="0"/>
              <a:t>Enable </a:t>
            </a:r>
            <a:r>
              <a:rPr lang="ko-KR" altLang="en-US" dirty="0"/>
              <a:t>상자 체크를 통해 </a:t>
            </a:r>
            <a:r>
              <a:rPr lang="en-US" altLang="ko-KR" dirty="0"/>
              <a:t>Volume </a:t>
            </a:r>
            <a:r>
              <a:rPr lang="ko-KR" altLang="en-US" dirty="0"/>
              <a:t>창 컨트롤</a:t>
            </a:r>
            <a:endParaRPr lang="en-US" altLang="ko-KR" dirty="0"/>
          </a:p>
          <a:p>
            <a:r>
              <a:rPr lang="ko-KR" altLang="en-US" dirty="0"/>
              <a:t>상자 체크 시 </a:t>
            </a:r>
            <a:r>
              <a:rPr lang="en-US" altLang="ko-KR" dirty="0"/>
              <a:t>tween animation </a:t>
            </a:r>
            <a:r>
              <a:rPr lang="ko-KR" altLang="en-US" dirty="0"/>
              <a:t>추가</a:t>
            </a:r>
            <a:endParaRPr lang="en-US" altLang="ko-KR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C6BD47C-4504-4974-BBAA-1297BB25398C}"/>
              </a:ext>
            </a:extLst>
          </p:cNvPr>
          <p:cNvSpPr txBox="1"/>
          <p:nvPr/>
        </p:nvSpPr>
        <p:spPr>
          <a:xfrm>
            <a:off x="8154060" y="5512446"/>
            <a:ext cx="2966484" cy="92333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b="1" dirty="0"/>
              <a:t>Volume</a:t>
            </a:r>
          </a:p>
          <a:p>
            <a:r>
              <a:rPr lang="en-US" altLang="ko-KR" dirty="0"/>
              <a:t>Music, SFX </a:t>
            </a:r>
            <a:r>
              <a:rPr lang="ko-KR" altLang="en-US" dirty="0"/>
              <a:t>파란색 바를 이용하여 </a:t>
            </a:r>
            <a:r>
              <a:rPr lang="en-US" altLang="ko-KR" dirty="0"/>
              <a:t>slide </a:t>
            </a:r>
            <a:r>
              <a:rPr lang="ko-KR" altLang="en-US" dirty="0"/>
              <a:t>조절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07693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C322C-09D4-4C84-A495-6CA02F5E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Options</a:t>
            </a:r>
            <a:r>
              <a:rPr lang="ko-KR" altLang="en-US" b="1" dirty="0"/>
              <a:t> </a:t>
            </a:r>
            <a:r>
              <a:rPr lang="en-US" altLang="ko-KR" b="1" dirty="0"/>
              <a:t>UI</a:t>
            </a:r>
            <a:r>
              <a:rPr lang="ko-KR" altLang="en-US" b="1" dirty="0"/>
              <a:t> </a:t>
            </a:r>
            <a:r>
              <a:rPr lang="en-US" altLang="ko-KR" dirty="0"/>
              <a:t>(mobile)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2BAFAE-4CA0-41C3-A771-F6DE08B45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endParaRPr lang="en-US" altLang="ko-KR" dirty="0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B08DCA6F-867D-43D1-9C49-497BF179ACBC}"/>
              </a:ext>
            </a:extLst>
          </p:cNvPr>
          <p:cNvGrpSpPr/>
          <p:nvPr/>
        </p:nvGrpSpPr>
        <p:grpSpPr>
          <a:xfrm>
            <a:off x="945994" y="2094398"/>
            <a:ext cx="7072343" cy="4129704"/>
            <a:chOff x="914400" y="1936442"/>
            <a:chExt cx="7072343" cy="4129704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78DD52CA-9811-4332-AC93-B32B09934731}"/>
                </a:ext>
              </a:extLst>
            </p:cNvPr>
            <p:cNvGrpSpPr/>
            <p:nvPr/>
          </p:nvGrpSpPr>
          <p:grpSpPr>
            <a:xfrm>
              <a:off x="914400" y="1936442"/>
              <a:ext cx="7072343" cy="4129704"/>
              <a:chOff x="1041991" y="1941487"/>
              <a:chExt cx="7072343" cy="4129704"/>
            </a:xfrm>
          </p:grpSpPr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AF24FA40-0000-4C16-AC9B-10DAE010F8C6}"/>
                  </a:ext>
                </a:extLst>
              </p:cNvPr>
              <p:cNvGrpSpPr/>
              <p:nvPr/>
            </p:nvGrpSpPr>
            <p:grpSpPr>
              <a:xfrm>
                <a:off x="1041991" y="1941487"/>
                <a:ext cx="7072343" cy="4129704"/>
                <a:chOff x="1041991" y="1941487"/>
                <a:chExt cx="7072343" cy="4129704"/>
              </a:xfrm>
            </p:grpSpPr>
            <p:pic>
              <p:nvPicPr>
                <p:cNvPr id="4" name="내용 개체 틀 3">
                  <a:extLst>
                    <a:ext uri="{FF2B5EF4-FFF2-40B4-BE49-F238E27FC236}">
                      <a16:creationId xmlns:a16="http://schemas.microsoft.com/office/drawing/2014/main" id="{DE0C9324-EAF0-44A7-AD94-5B4ADD5EED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colorTemperature colorTemp="6259"/>
                          </a14:imgEffect>
                          <a14:imgEffect>
                            <a14:saturation sat="132000"/>
                          </a14:imgEffect>
                          <a14:imgEffect>
                            <a14:brightnessContrast contrast="-18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" r="28887"/>
                <a:stretch/>
              </p:blipFill>
              <p:spPr>
                <a:xfrm>
                  <a:off x="1058334" y="1941487"/>
                  <a:ext cx="7056000" cy="4119613"/>
                </a:xfrm>
                <a:prstGeom prst="rect">
                  <a:avLst/>
                </a:prstGeom>
              </p:spPr>
            </p:pic>
            <p:sp>
              <p:nvSpPr>
                <p:cNvPr id="5" name="직사각형 4">
                  <a:extLst>
                    <a:ext uri="{FF2B5EF4-FFF2-40B4-BE49-F238E27FC236}">
                      <a16:creationId xmlns:a16="http://schemas.microsoft.com/office/drawing/2014/main" id="{CF943607-7A9B-4D94-B58A-8BAAF07E1E96}"/>
                    </a:ext>
                  </a:extLst>
                </p:cNvPr>
                <p:cNvSpPr/>
                <p:nvPr/>
              </p:nvSpPr>
              <p:spPr>
                <a:xfrm>
                  <a:off x="1041991" y="1956391"/>
                  <a:ext cx="7060018" cy="4114800"/>
                </a:xfrm>
                <a:prstGeom prst="rect">
                  <a:avLst/>
                </a:prstGeom>
                <a:solidFill>
                  <a:schemeClr val="dk1">
                    <a:alpha val="37000"/>
                  </a:schemeClr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040A0F-C881-495D-AEBA-EC94FCBD2D75}"/>
                  </a:ext>
                </a:extLst>
              </p:cNvPr>
              <p:cNvSpPr/>
              <p:nvPr/>
            </p:nvSpPr>
            <p:spPr>
              <a:xfrm>
                <a:off x="3581090" y="2074753"/>
                <a:ext cx="2010487" cy="6771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3800" b="1" dirty="0">
                    <a:solidFill>
                      <a:schemeClr val="bg1"/>
                    </a:solidFill>
                  </a:rPr>
                  <a:t>Options</a:t>
                </a:r>
                <a:endParaRPr lang="ko-KR" altLang="en-US" sz="3800" dirty="0"/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03D973CC-838E-42B4-8EF4-70BE372BFF7C}"/>
                </a:ext>
              </a:extLst>
            </p:cNvPr>
            <p:cNvGrpSpPr/>
            <p:nvPr/>
          </p:nvGrpSpPr>
          <p:grpSpPr>
            <a:xfrm>
              <a:off x="1169581" y="2814013"/>
              <a:ext cx="3115340" cy="1297172"/>
              <a:chOff x="1169581" y="2998381"/>
              <a:chExt cx="3115340" cy="1297172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96E2216E-D260-4675-A040-C4BB1EB9FBF5}"/>
                  </a:ext>
                </a:extLst>
              </p:cNvPr>
              <p:cNvSpPr/>
              <p:nvPr/>
            </p:nvSpPr>
            <p:spPr>
              <a:xfrm>
                <a:off x="1169581" y="2998381"/>
                <a:ext cx="3115340" cy="1297172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16C4652-E190-4D79-AF24-3B4F5420399B}"/>
                  </a:ext>
                </a:extLst>
              </p:cNvPr>
              <p:cNvSpPr txBox="1"/>
              <p:nvPr/>
            </p:nvSpPr>
            <p:spPr>
              <a:xfrm>
                <a:off x="1321293" y="3055346"/>
                <a:ext cx="28119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Nickname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28194833-C5CC-44E6-A107-A7913F0F54CC}"/>
                  </a:ext>
                </a:extLst>
              </p:cNvPr>
              <p:cNvSpPr/>
              <p:nvPr/>
            </p:nvSpPr>
            <p:spPr>
              <a:xfrm>
                <a:off x="1389332" y="3514069"/>
                <a:ext cx="2658793" cy="41736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Nickname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773AFC0B-07AB-4B38-8CA5-C55892A34F6A}"/>
                </a:ext>
              </a:extLst>
            </p:cNvPr>
            <p:cNvGrpSpPr/>
            <p:nvPr/>
          </p:nvGrpSpPr>
          <p:grpSpPr>
            <a:xfrm>
              <a:off x="4571999" y="2814013"/>
              <a:ext cx="3115340" cy="1297172"/>
              <a:chOff x="4571999" y="2998381"/>
              <a:chExt cx="3115340" cy="1297172"/>
            </a:xfrm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3353102E-A9E6-4314-B8CB-137449C7AA51}"/>
                  </a:ext>
                </a:extLst>
              </p:cNvPr>
              <p:cNvSpPr/>
              <p:nvPr/>
            </p:nvSpPr>
            <p:spPr>
              <a:xfrm>
                <a:off x="4571999" y="2998381"/>
                <a:ext cx="3115340" cy="1297172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5F48FB1C-4258-49E5-9751-F174D8ADE12C}"/>
                  </a:ext>
                </a:extLst>
              </p:cNvPr>
              <p:cNvGrpSpPr/>
              <p:nvPr/>
            </p:nvGrpSpPr>
            <p:grpSpPr>
              <a:xfrm>
                <a:off x="4690042" y="3081950"/>
                <a:ext cx="2811916" cy="849482"/>
                <a:chOff x="4690042" y="3081950"/>
                <a:chExt cx="2811916" cy="849482"/>
              </a:xfrm>
            </p:grpSpPr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E0AE78AE-3000-45DE-B283-5761145F1930}"/>
                    </a:ext>
                  </a:extLst>
                </p:cNvPr>
                <p:cNvSpPr txBox="1"/>
                <p:nvPr/>
              </p:nvSpPr>
              <p:spPr>
                <a:xfrm>
                  <a:off x="4690042" y="3081950"/>
                  <a:ext cx="281191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chemeClr val="bg1"/>
                      </a:solidFill>
                    </a:rPr>
                    <a:t>Language</a:t>
                  </a:r>
                  <a:endParaRPr lang="ko-KR" altLang="en-US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FEC030AD-2B6C-4AD5-8C94-E2F48AECF8DF}"/>
                    </a:ext>
                  </a:extLst>
                </p:cNvPr>
                <p:cNvSpPr/>
                <p:nvPr/>
              </p:nvSpPr>
              <p:spPr>
                <a:xfrm>
                  <a:off x="4766242" y="3497284"/>
                  <a:ext cx="2177596" cy="4341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English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850D2640-6B17-4884-9E0C-D6F558C70FB6}"/>
                    </a:ext>
                  </a:extLst>
                </p:cNvPr>
                <p:cNvSpPr/>
                <p:nvPr/>
              </p:nvSpPr>
              <p:spPr>
                <a:xfrm>
                  <a:off x="6943838" y="3497284"/>
                  <a:ext cx="443933" cy="4341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V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34557015-55CC-43BF-BB93-5909189658BB}"/>
                </a:ext>
              </a:extLst>
            </p:cNvPr>
            <p:cNvGrpSpPr/>
            <p:nvPr/>
          </p:nvGrpSpPr>
          <p:grpSpPr>
            <a:xfrm>
              <a:off x="1169581" y="4325679"/>
              <a:ext cx="3115340" cy="1297172"/>
              <a:chOff x="1169581" y="4510047"/>
              <a:chExt cx="3115340" cy="1297172"/>
            </a:xfrm>
          </p:grpSpPr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AA2BE726-FBAC-49C9-B127-A2D7C131C9B2}"/>
                  </a:ext>
                </a:extLst>
              </p:cNvPr>
              <p:cNvSpPr/>
              <p:nvPr/>
            </p:nvSpPr>
            <p:spPr>
              <a:xfrm>
                <a:off x="1169581" y="4510047"/>
                <a:ext cx="3115340" cy="1297172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5F3DE6F4-21E4-452C-9E82-730BB33E537F}"/>
                  </a:ext>
                </a:extLst>
              </p:cNvPr>
              <p:cNvGrpSpPr/>
              <p:nvPr/>
            </p:nvGrpSpPr>
            <p:grpSpPr>
              <a:xfrm>
                <a:off x="1389332" y="4553423"/>
                <a:ext cx="2811916" cy="938417"/>
                <a:chOff x="1389332" y="4553423"/>
                <a:chExt cx="2811916" cy="938417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A97D7B57-BF1B-4CA9-B61C-E98DC34D4384}"/>
                    </a:ext>
                  </a:extLst>
                </p:cNvPr>
                <p:cNvSpPr txBox="1"/>
                <p:nvPr/>
              </p:nvSpPr>
              <p:spPr>
                <a:xfrm>
                  <a:off x="1389332" y="4553423"/>
                  <a:ext cx="281191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chemeClr val="bg1"/>
                      </a:solidFill>
                    </a:rPr>
                    <a:t>Sound</a:t>
                  </a:r>
                  <a:endParaRPr lang="ko-KR" altLang="en-US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D68DBC63-01F5-4361-9FCC-961A08E4E268}"/>
                    </a:ext>
                  </a:extLst>
                </p:cNvPr>
                <p:cNvSpPr/>
                <p:nvPr/>
              </p:nvSpPr>
              <p:spPr>
                <a:xfrm>
                  <a:off x="1459624" y="5057692"/>
                  <a:ext cx="2177596" cy="4341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Enable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C0AA524A-BAEC-482C-9B8E-68706301F95B}"/>
                    </a:ext>
                  </a:extLst>
                </p:cNvPr>
                <p:cNvSpPr/>
                <p:nvPr/>
              </p:nvSpPr>
              <p:spPr>
                <a:xfrm>
                  <a:off x="3637220" y="5057692"/>
                  <a:ext cx="443933" cy="434148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tx1"/>
                      </a:solidFill>
                    </a:rPr>
                    <a:t>V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A10A648E-40A1-4EF1-BC9E-F70FB78FFFAC}"/>
                </a:ext>
              </a:extLst>
            </p:cNvPr>
            <p:cNvGrpSpPr/>
            <p:nvPr/>
          </p:nvGrpSpPr>
          <p:grpSpPr>
            <a:xfrm>
              <a:off x="4571999" y="4325679"/>
              <a:ext cx="3115340" cy="1297172"/>
              <a:chOff x="4571999" y="4510047"/>
              <a:chExt cx="3115340" cy="1297172"/>
            </a:xfrm>
          </p:grpSpPr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5EAC0965-1ED6-4F79-9A4E-3BB0010381F9}"/>
                  </a:ext>
                </a:extLst>
              </p:cNvPr>
              <p:cNvSpPr/>
              <p:nvPr/>
            </p:nvSpPr>
            <p:spPr>
              <a:xfrm>
                <a:off x="4571999" y="4510047"/>
                <a:ext cx="3115340" cy="1297172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1B68FE8D-2AC1-4C93-9401-05E1105A6ED1}"/>
                  </a:ext>
                </a:extLst>
              </p:cNvPr>
              <p:cNvGrpSpPr/>
              <p:nvPr/>
            </p:nvGrpSpPr>
            <p:grpSpPr>
              <a:xfrm>
                <a:off x="4695950" y="4592659"/>
                <a:ext cx="2811916" cy="1083664"/>
                <a:chOff x="4695950" y="4592659"/>
                <a:chExt cx="2811916" cy="1083664"/>
              </a:xfrm>
            </p:grpSpPr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110EC531-F80D-42E7-ADEC-5442BD267DA1}"/>
                    </a:ext>
                  </a:extLst>
                </p:cNvPr>
                <p:cNvSpPr txBox="1"/>
                <p:nvPr/>
              </p:nvSpPr>
              <p:spPr>
                <a:xfrm>
                  <a:off x="4695950" y="4592659"/>
                  <a:ext cx="281191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chemeClr val="bg1"/>
                      </a:solidFill>
                    </a:rPr>
                    <a:t>Volume</a:t>
                  </a:r>
                  <a:endParaRPr lang="ko-KR" altLang="en-US" dirty="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31" name="그룹 30">
                  <a:extLst>
                    <a:ext uri="{FF2B5EF4-FFF2-40B4-BE49-F238E27FC236}">
                      <a16:creationId xmlns:a16="http://schemas.microsoft.com/office/drawing/2014/main" id="{9D4129C6-4443-4E99-9C45-D62DD5339D14}"/>
                    </a:ext>
                  </a:extLst>
                </p:cNvPr>
                <p:cNvGrpSpPr/>
                <p:nvPr/>
              </p:nvGrpSpPr>
              <p:grpSpPr>
                <a:xfrm>
                  <a:off x="5324362" y="4922755"/>
                  <a:ext cx="2177597" cy="753568"/>
                  <a:chOff x="5324362" y="4922755"/>
                  <a:chExt cx="2177597" cy="753568"/>
                </a:xfrm>
              </p:grpSpPr>
              <p:sp>
                <p:nvSpPr>
                  <p:cNvPr id="27" name="직사각형 26">
                    <a:extLst>
                      <a:ext uri="{FF2B5EF4-FFF2-40B4-BE49-F238E27FC236}">
                        <a16:creationId xmlns:a16="http://schemas.microsoft.com/office/drawing/2014/main" id="{44F1A96D-F7AC-46A3-97F3-5CB263A19781}"/>
                      </a:ext>
                    </a:extLst>
                  </p:cNvPr>
                  <p:cNvSpPr/>
                  <p:nvPr/>
                </p:nvSpPr>
                <p:spPr>
                  <a:xfrm>
                    <a:off x="5324362" y="4977948"/>
                    <a:ext cx="2177596" cy="245660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100%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8" name="직사각형 27">
                    <a:extLst>
                      <a:ext uri="{FF2B5EF4-FFF2-40B4-BE49-F238E27FC236}">
                        <a16:creationId xmlns:a16="http://schemas.microsoft.com/office/drawing/2014/main" id="{6EE4957E-9EA6-4958-AF66-A772FB6C184C}"/>
                      </a:ext>
                    </a:extLst>
                  </p:cNvPr>
                  <p:cNvSpPr/>
                  <p:nvPr/>
                </p:nvSpPr>
                <p:spPr>
                  <a:xfrm>
                    <a:off x="5324362" y="5357370"/>
                    <a:ext cx="2177596" cy="245660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>
                        <a:solidFill>
                          <a:schemeClr val="tx1"/>
                        </a:solidFill>
                      </a:rPr>
                      <a:t>100%</a:t>
                    </a:r>
                    <a:endParaRPr lang="ko-KR" alt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" name="직사각형 28">
                    <a:extLst>
                      <a:ext uri="{FF2B5EF4-FFF2-40B4-BE49-F238E27FC236}">
                        <a16:creationId xmlns:a16="http://schemas.microsoft.com/office/drawing/2014/main" id="{D9D5EB1E-A37B-49D6-939A-9011B4223A94}"/>
                      </a:ext>
                    </a:extLst>
                  </p:cNvPr>
                  <p:cNvSpPr/>
                  <p:nvPr/>
                </p:nvSpPr>
                <p:spPr>
                  <a:xfrm>
                    <a:off x="7241077" y="4922755"/>
                    <a:ext cx="260882" cy="369332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0" name="직사각형 29">
                    <a:extLst>
                      <a:ext uri="{FF2B5EF4-FFF2-40B4-BE49-F238E27FC236}">
                        <a16:creationId xmlns:a16="http://schemas.microsoft.com/office/drawing/2014/main" id="{A0C4B50D-1518-4C98-B854-6EC347CCD267}"/>
                      </a:ext>
                    </a:extLst>
                  </p:cNvPr>
                  <p:cNvSpPr/>
                  <p:nvPr/>
                </p:nvSpPr>
                <p:spPr>
                  <a:xfrm>
                    <a:off x="7241077" y="5306991"/>
                    <a:ext cx="260881" cy="369332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5511DD7-789D-4E11-BF82-96DC72AE011A}"/>
                  </a:ext>
                </a:extLst>
              </p:cNvPr>
              <p:cNvSpPr txBox="1"/>
              <p:nvPr/>
            </p:nvSpPr>
            <p:spPr>
              <a:xfrm>
                <a:off x="4594861" y="4903136"/>
                <a:ext cx="7955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Music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F4E2E64-0E67-43D6-804E-99CF89B05AD9}"/>
                  </a:ext>
                </a:extLst>
              </p:cNvPr>
              <p:cNvSpPr txBox="1"/>
              <p:nvPr/>
            </p:nvSpPr>
            <p:spPr>
              <a:xfrm>
                <a:off x="4594861" y="5223608"/>
                <a:ext cx="7955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</a:rPr>
                  <a:t>  SFX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BAF462F5-899A-4B8C-9C18-7807B8D031C4}"/>
                </a:ext>
              </a:extLst>
            </p:cNvPr>
            <p:cNvSpPr/>
            <p:nvPr/>
          </p:nvSpPr>
          <p:spPr>
            <a:xfrm>
              <a:off x="3833540" y="5666227"/>
              <a:ext cx="1221738" cy="320033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Confirm</a:t>
              </a:r>
              <a:endParaRPr lang="ko-KR" alt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DC6BD47C-4504-4974-BBAA-1297BB25398C}"/>
              </a:ext>
            </a:extLst>
          </p:cNvPr>
          <p:cNvSpPr txBox="1"/>
          <p:nvPr/>
        </p:nvSpPr>
        <p:spPr>
          <a:xfrm>
            <a:off x="8202826" y="2109302"/>
            <a:ext cx="2966484" cy="92333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b="1" dirty="0" err="1"/>
              <a:t>NickName</a:t>
            </a:r>
            <a:endParaRPr lang="en-US" altLang="ko-KR" b="1" dirty="0"/>
          </a:p>
          <a:p>
            <a:r>
              <a:rPr lang="en-US" altLang="ko-KR" dirty="0" err="1"/>
              <a:t>NickName</a:t>
            </a:r>
            <a:r>
              <a:rPr lang="en-US" altLang="ko-KR" dirty="0"/>
              <a:t> </a:t>
            </a:r>
            <a:r>
              <a:rPr lang="ko-KR" altLang="en-US" dirty="0"/>
              <a:t>공간 터치 시 </a:t>
            </a:r>
            <a:endParaRPr lang="en-US" altLang="ko-KR" dirty="0"/>
          </a:p>
          <a:p>
            <a:r>
              <a:rPr lang="ko-KR" altLang="en-US" dirty="0"/>
              <a:t>입력 가능</a:t>
            </a:r>
            <a:endParaRPr lang="en-US" altLang="ko-KR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8DCFBAE-36A4-4D93-BFBD-832EBDF29436}"/>
              </a:ext>
            </a:extLst>
          </p:cNvPr>
          <p:cNvSpPr txBox="1"/>
          <p:nvPr/>
        </p:nvSpPr>
        <p:spPr>
          <a:xfrm>
            <a:off x="8190501" y="3180769"/>
            <a:ext cx="2966484" cy="92333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b="1" dirty="0"/>
              <a:t>Language</a:t>
            </a:r>
            <a:br>
              <a:rPr lang="en-US" altLang="ko-KR" dirty="0"/>
            </a:br>
            <a:r>
              <a:rPr lang="en-US" altLang="ko-KR" dirty="0" err="1"/>
              <a:t>Language</a:t>
            </a:r>
            <a:r>
              <a:rPr lang="en-US" altLang="ko-KR" dirty="0"/>
              <a:t> </a:t>
            </a:r>
            <a:r>
              <a:rPr lang="ko-KR" altLang="en-US" dirty="0"/>
              <a:t>터치 시 </a:t>
            </a:r>
            <a:endParaRPr lang="en-US" altLang="ko-KR" dirty="0"/>
          </a:p>
          <a:p>
            <a:r>
              <a:rPr lang="ko-KR" altLang="en-US" dirty="0"/>
              <a:t>아래로 리스트 선택 가능</a:t>
            </a:r>
            <a:endParaRPr lang="en-US" altLang="ko-KR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E058B9E-5E3A-4CB6-B237-B54835B00894}"/>
              </a:ext>
            </a:extLst>
          </p:cNvPr>
          <p:cNvSpPr txBox="1"/>
          <p:nvPr/>
        </p:nvSpPr>
        <p:spPr>
          <a:xfrm>
            <a:off x="8188728" y="4281144"/>
            <a:ext cx="2966484" cy="92333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b="1" dirty="0"/>
              <a:t>Sound</a:t>
            </a:r>
            <a:br>
              <a:rPr lang="en-US" altLang="ko-KR" dirty="0"/>
            </a:br>
            <a:r>
              <a:rPr lang="en-US" altLang="ko-KR" dirty="0"/>
              <a:t>Enable </a:t>
            </a:r>
            <a:r>
              <a:rPr lang="ko-KR" altLang="en-US" dirty="0"/>
              <a:t>터치 시 체크 </a:t>
            </a:r>
            <a:r>
              <a:rPr lang="en-US" altLang="ko-KR" dirty="0"/>
              <a:t>on/off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B602F34-A6E7-41AE-A962-6AD5A6743666}"/>
              </a:ext>
            </a:extLst>
          </p:cNvPr>
          <p:cNvSpPr txBox="1"/>
          <p:nvPr/>
        </p:nvSpPr>
        <p:spPr>
          <a:xfrm>
            <a:off x="8188728" y="5340856"/>
            <a:ext cx="2966484" cy="92333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b="1" dirty="0"/>
              <a:t>Volume</a:t>
            </a:r>
            <a:endParaRPr lang="en-US" altLang="ko-KR" dirty="0"/>
          </a:p>
          <a:p>
            <a:r>
              <a:rPr lang="en-US" altLang="ko-KR" dirty="0"/>
              <a:t>Bar</a:t>
            </a:r>
            <a:r>
              <a:rPr lang="ko-KR" altLang="en-US" dirty="0"/>
              <a:t>의 크기를 확장 시켜 </a:t>
            </a:r>
            <a:endParaRPr lang="en-US" altLang="ko-KR" dirty="0"/>
          </a:p>
          <a:p>
            <a:r>
              <a:rPr lang="ko-KR" altLang="en-US" dirty="0"/>
              <a:t>터치영역을 넓힘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9190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CEC839-1564-4149-86D2-1CD836F18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Credits UI</a:t>
            </a:r>
            <a:r>
              <a:rPr lang="en-US" altLang="ko-KR" dirty="0"/>
              <a:t> (pc, mobile)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1D938B-5739-424A-9AB3-4E490FA45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73C3389-51FA-4D47-B812-5A8DC2C3E254}"/>
              </a:ext>
            </a:extLst>
          </p:cNvPr>
          <p:cNvGrpSpPr/>
          <p:nvPr/>
        </p:nvGrpSpPr>
        <p:grpSpPr>
          <a:xfrm>
            <a:off x="997166" y="1941487"/>
            <a:ext cx="7060018" cy="4119613"/>
            <a:chOff x="997166" y="1941487"/>
            <a:chExt cx="7060018" cy="4119613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5B17E75-845C-430E-BDF5-1E7CAB3845BD}"/>
                </a:ext>
              </a:extLst>
            </p:cNvPr>
            <p:cNvGrpSpPr/>
            <p:nvPr/>
          </p:nvGrpSpPr>
          <p:grpSpPr>
            <a:xfrm>
              <a:off x="997166" y="1941487"/>
              <a:ext cx="7060018" cy="4119613"/>
              <a:chOff x="1311491" y="1943894"/>
              <a:chExt cx="7060018" cy="4119613"/>
            </a:xfrm>
          </p:grpSpPr>
          <p:pic>
            <p:nvPicPr>
              <p:cNvPr id="5" name="내용 개체 틀 3">
                <a:extLst>
                  <a:ext uri="{FF2B5EF4-FFF2-40B4-BE49-F238E27FC236}">
                    <a16:creationId xmlns:a16="http://schemas.microsoft.com/office/drawing/2014/main" id="{A21D99B3-30F8-487C-8AE9-18E055A75E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colorTemperature colorTemp="6259"/>
                        </a14:imgEffect>
                        <a14:imgEffect>
                          <a14:saturation sat="132000"/>
                        </a14:imgEffect>
                        <a14:imgEffect>
                          <a14:brightnessContrast contrast="-1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" r="28887"/>
              <a:stretch/>
            </p:blipFill>
            <p:spPr>
              <a:xfrm>
                <a:off x="1315509" y="1943894"/>
                <a:ext cx="7056000" cy="4119613"/>
              </a:xfrm>
              <a:prstGeom prst="rect">
                <a:avLst/>
              </a:prstGeom>
            </p:spPr>
          </p:pic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32185EA6-6770-4539-A9A0-9A7AD28B584E}"/>
                  </a:ext>
                </a:extLst>
              </p:cNvPr>
              <p:cNvSpPr/>
              <p:nvPr/>
            </p:nvSpPr>
            <p:spPr>
              <a:xfrm>
                <a:off x="1311491" y="1943894"/>
                <a:ext cx="7060018" cy="4114800"/>
              </a:xfrm>
              <a:prstGeom prst="rect">
                <a:avLst/>
              </a:prstGeom>
              <a:solidFill>
                <a:schemeClr val="dk1">
                  <a:alpha val="37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B0E4D07-582F-4FF8-9317-639CFC168300}"/>
                </a:ext>
              </a:extLst>
            </p:cNvPr>
            <p:cNvSpPr/>
            <p:nvPr/>
          </p:nvSpPr>
          <p:spPr>
            <a:xfrm>
              <a:off x="3625710" y="2060183"/>
              <a:ext cx="1802929" cy="6771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3800" b="1" dirty="0">
                  <a:solidFill>
                    <a:schemeClr val="bg1"/>
                  </a:solidFill>
                </a:rPr>
                <a:t>Credits</a:t>
              </a:r>
              <a:endParaRPr lang="ko-KR" altLang="en-US" sz="38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8FEA923-B940-44A3-BC08-48E15176F74F}"/>
              </a:ext>
            </a:extLst>
          </p:cNvPr>
          <p:cNvSpPr txBox="1"/>
          <p:nvPr/>
        </p:nvSpPr>
        <p:spPr>
          <a:xfrm>
            <a:off x="3457575" y="3359305"/>
            <a:ext cx="3333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Park </a:t>
            </a:r>
            <a:r>
              <a:rPr lang="en-US" altLang="ko-KR" dirty="0" err="1">
                <a:solidFill>
                  <a:schemeClr val="bg1"/>
                </a:solidFill>
              </a:rPr>
              <a:t>Byoung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Geun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Na </a:t>
            </a:r>
            <a:r>
              <a:rPr lang="en-US" altLang="ko-KR" dirty="0" err="1">
                <a:solidFill>
                  <a:schemeClr val="bg1"/>
                </a:solidFill>
              </a:rPr>
              <a:t>Gyeong</a:t>
            </a:r>
            <a:r>
              <a:rPr lang="en-US" altLang="ko-KR" dirty="0">
                <a:solidFill>
                  <a:schemeClr val="bg1"/>
                </a:solidFill>
              </a:rPr>
              <a:t> Jong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Kang </a:t>
            </a:r>
            <a:r>
              <a:rPr lang="en-US" altLang="ko-KR" dirty="0" err="1">
                <a:solidFill>
                  <a:schemeClr val="bg1"/>
                </a:solidFill>
              </a:rPr>
              <a:t>rae</a:t>
            </a:r>
            <a:r>
              <a:rPr lang="en-US" altLang="ko-KR" dirty="0">
                <a:solidFill>
                  <a:schemeClr val="bg1"/>
                </a:solidFill>
              </a:rPr>
              <a:t> min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586E516F-05ED-40CB-B630-CADC9100A7A3}"/>
              </a:ext>
            </a:extLst>
          </p:cNvPr>
          <p:cNvSpPr/>
          <p:nvPr/>
        </p:nvSpPr>
        <p:spPr>
          <a:xfrm>
            <a:off x="3800475" y="5068082"/>
            <a:ext cx="1428750" cy="40005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Confirm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EB6A3-640F-441B-97B2-9CB2D3E3D4A7}"/>
              </a:ext>
            </a:extLst>
          </p:cNvPr>
          <p:cNvSpPr txBox="1"/>
          <p:nvPr/>
        </p:nvSpPr>
        <p:spPr>
          <a:xfrm>
            <a:off x="8358691" y="2367959"/>
            <a:ext cx="2196411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Confirm </a:t>
            </a:r>
            <a:r>
              <a:rPr lang="ko-KR" altLang="en-US" dirty="0"/>
              <a:t>크기로 </a:t>
            </a:r>
            <a:endParaRPr lang="en-US" altLang="ko-KR" dirty="0"/>
          </a:p>
          <a:p>
            <a:r>
              <a:rPr lang="en-US" altLang="ko-KR" dirty="0"/>
              <a:t>PC, mobile </a:t>
            </a:r>
            <a:r>
              <a:rPr lang="ko-KR" altLang="en-US" dirty="0"/>
              <a:t>구분</a:t>
            </a:r>
          </a:p>
        </p:txBody>
      </p:sp>
    </p:spTree>
    <p:extLst>
      <p:ext uri="{BB962C8B-B14F-4D97-AF65-F5344CB8AC3E}">
        <p14:creationId xmlns:p14="http://schemas.microsoft.com/office/powerpoint/2010/main" val="3095824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388221-9067-4703-80B1-AB2F345FDE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In_Game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7EAE9DB-EEA8-41F7-B6DF-8A70D977A6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Pc, Mobile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7677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내용 개체 틀 24">
            <a:extLst>
              <a:ext uri="{FF2B5EF4-FFF2-40B4-BE49-F238E27FC236}">
                <a16:creationId xmlns:a16="http://schemas.microsoft.com/office/drawing/2014/main" id="{A2F6B8ED-1196-4541-89C0-032B667E792F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DB0BC67-6033-4BF2-910C-51ED97FF9154}"/>
              </a:ext>
            </a:extLst>
          </p:cNvPr>
          <p:cNvGrpSpPr/>
          <p:nvPr/>
        </p:nvGrpSpPr>
        <p:grpSpPr>
          <a:xfrm>
            <a:off x="1026695" y="3608994"/>
            <a:ext cx="5069305" cy="1443789"/>
            <a:chOff x="208548" y="4459705"/>
            <a:chExt cx="5069305" cy="1443789"/>
          </a:xfrm>
          <a:scene3d>
            <a:camera prst="isometricOffAxis1Right"/>
            <a:lightRig rig="threePt" dir="t"/>
          </a:scene3d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F7734A7-7176-4660-956D-0718F582BEF8}"/>
                </a:ext>
              </a:extLst>
            </p:cNvPr>
            <p:cNvSpPr/>
            <p:nvPr/>
          </p:nvSpPr>
          <p:spPr>
            <a:xfrm>
              <a:off x="1090863" y="4732421"/>
              <a:ext cx="4186990" cy="97856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/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96A9B4-FDD9-488D-84A7-9666A541C2D2}"/>
                </a:ext>
              </a:extLst>
            </p:cNvPr>
            <p:cNvSpPr/>
            <p:nvPr/>
          </p:nvSpPr>
          <p:spPr>
            <a:xfrm>
              <a:off x="1552073" y="4808621"/>
              <a:ext cx="3725780" cy="826167"/>
            </a:xfrm>
            <a:prstGeom prst="rect">
              <a:avLst/>
            </a:prstGeom>
            <a:solidFill>
              <a:srgbClr val="FFC000"/>
            </a:solidFill>
            <a:ln w="28575"/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8D2D4F77-799D-400C-9DD4-757CADE70535}"/>
                </a:ext>
              </a:extLst>
            </p:cNvPr>
            <p:cNvSpPr/>
            <p:nvPr/>
          </p:nvSpPr>
          <p:spPr>
            <a:xfrm>
              <a:off x="208548" y="4459705"/>
              <a:ext cx="1507958" cy="1443789"/>
            </a:xfrm>
            <a:prstGeom prst="ellipse">
              <a:avLst/>
            </a:prstGeom>
            <a:ln w="28575"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D615160-2D6A-43CE-A369-3B9A12CCC14E}"/>
                </a:ext>
              </a:extLst>
            </p:cNvPr>
            <p:cNvSpPr/>
            <p:nvPr/>
          </p:nvSpPr>
          <p:spPr>
            <a:xfrm>
              <a:off x="360948" y="4612106"/>
              <a:ext cx="1191125" cy="109888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" name="웃는 얼굴 17">
            <a:extLst>
              <a:ext uri="{FF2B5EF4-FFF2-40B4-BE49-F238E27FC236}">
                <a16:creationId xmlns:a16="http://schemas.microsoft.com/office/drawing/2014/main" id="{5C33ED76-BE44-4504-AE88-B3E4BBCB0C27}"/>
              </a:ext>
            </a:extLst>
          </p:cNvPr>
          <p:cNvSpPr/>
          <p:nvPr/>
        </p:nvSpPr>
        <p:spPr>
          <a:xfrm>
            <a:off x="1509639" y="4197345"/>
            <a:ext cx="869849" cy="743791"/>
          </a:xfrm>
          <a:prstGeom prst="smileyFace">
            <a:avLst/>
          </a:prstGeom>
          <a:scene3d>
            <a:camera prst="isometricOffAxis1Right"/>
            <a:lightRig rig="threePt" dir="t"/>
          </a:scene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7A93F05-E7A7-4CFF-90A4-A1C412920734}"/>
              </a:ext>
            </a:extLst>
          </p:cNvPr>
          <p:cNvGrpSpPr/>
          <p:nvPr/>
        </p:nvGrpSpPr>
        <p:grpSpPr>
          <a:xfrm>
            <a:off x="1026695" y="2568424"/>
            <a:ext cx="5069305" cy="1443789"/>
            <a:chOff x="208548" y="4459705"/>
            <a:chExt cx="5069305" cy="1443789"/>
          </a:xfrm>
          <a:scene3d>
            <a:camera prst="isometricOffAxis1Right"/>
            <a:lightRig rig="threePt" dir="t"/>
          </a:scene3d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5717032-F627-456C-9F53-E538F49D6132}"/>
                </a:ext>
              </a:extLst>
            </p:cNvPr>
            <p:cNvSpPr/>
            <p:nvPr/>
          </p:nvSpPr>
          <p:spPr>
            <a:xfrm>
              <a:off x="1090863" y="4732421"/>
              <a:ext cx="4186990" cy="97856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/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B5238B3-8E67-4A6C-9DDD-0317E942E799}"/>
                </a:ext>
              </a:extLst>
            </p:cNvPr>
            <p:cNvSpPr/>
            <p:nvPr/>
          </p:nvSpPr>
          <p:spPr>
            <a:xfrm>
              <a:off x="1552073" y="4808621"/>
              <a:ext cx="3725780" cy="826167"/>
            </a:xfrm>
            <a:prstGeom prst="rect">
              <a:avLst/>
            </a:prstGeom>
            <a:solidFill>
              <a:srgbClr val="FF0000"/>
            </a:solidFill>
            <a:ln w="28575"/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ED0F8E44-95ED-4AD3-975F-562D8DEEC08C}"/>
                </a:ext>
              </a:extLst>
            </p:cNvPr>
            <p:cNvSpPr/>
            <p:nvPr/>
          </p:nvSpPr>
          <p:spPr>
            <a:xfrm>
              <a:off x="208548" y="4459705"/>
              <a:ext cx="1507958" cy="1443789"/>
            </a:xfrm>
            <a:prstGeom prst="ellipse">
              <a:avLst/>
            </a:prstGeom>
            <a:ln w="28575"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F428E7E-1057-4547-920F-C782D5C43765}"/>
                </a:ext>
              </a:extLst>
            </p:cNvPr>
            <p:cNvSpPr/>
            <p:nvPr/>
          </p:nvSpPr>
          <p:spPr>
            <a:xfrm>
              <a:off x="360948" y="4612106"/>
              <a:ext cx="1191125" cy="109888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하트 7">
            <a:extLst>
              <a:ext uri="{FF2B5EF4-FFF2-40B4-BE49-F238E27FC236}">
                <a16:creationId xmlns:a16="http://schemas.microsoft.com/office/drawing/2014/main" id="{4BCCAB69-1A5E-4BE5-9B75-25D02E7F0E9F}"/>
              </a:ext>
            </a:extLst>
          </p:cNvPr>
          <p:cNvSpPr/>
          <p:nvPr/>
        </p:nvSpPr>
        <p:spPr>
          <a:xfrm>
            <a:off x="1509639" y="3136944"/>
            <a:ext cx="942797" cy="826167"/>
          </a:xfrm>
          <a:prstGeom prst="hear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</a:ln>
          <a:scene3d>
            <a:camera prst="isometricOffAxis1Right"/>
            <a:lightRig rig="threePt" dir="t"/>
          </a:scene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B183CC-59AC-4CEA-BA90-F0CFB52ED4B7}"/>
              </a:ext>
            </a:extLst>
          </p:cNvPr>
          <p:cNvSpPr txBox="1"/>
          <p:nvPr/>
        </p:nvSpPr>
        <p:spPr>
          <a:xfrm>
            <a:off x="7079932" y="2379475"/>
            <a:ext cx="4085373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초간 무반응 시 투명도를 올려 점점 사라지는 효과를 준다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Rotation</a:t>
            </a:r>
            <a:r>
              <a:rPr lang="ko-KR" altLang="en-US" dirty="0"/>
              <a:t> 값을 주어 </a:t>
            </a:r>
            <a:r>
              <a:rPr lang="en-US" altLang="ko-KR" dirty="0"/>
              <a:t>3D UI </a:t>
            </a:r>
            <a:r>
              <a:rPr lang="ko-KR" altLang="en-US" dirty="0"/>
              <a:t>효과를 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3" name="제목 22">
            <a:extLst>
              <a:ext uri="{FF2B5EF4-FFF2-40B4-BE49-F238E27FC236}">
                <a16:creationId xmlns:a16="http://schemas.microsoft.com/office/drawing/2014/main" id="{140C09BF-19F2-44EA-9BB4-A3CD0E46B825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altLang="ko-KR" b="1" dirty="0"/>
              <a:t>HP, Hunger Bar UI </a:t>
            </a:r>
            <a:r>
              <a:rPr lang="en-US" altLang="ko-KR" dirty="0"/>
              <a:t>(pc)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F8FD8E-3534-4ED1-B309-7A795171ADAB}"/>
              </a:ext>
            </a:extLst>
          </p:cNvPr>
          <p:cNvSpPr txBox="1"/>
          <p:nvPr/>
        </p:nvSpPr>
        <p:spPr>
          <a:xfrm>
            <a:off x="7079932" y="3496542"/>
            <a:ext cx="4085373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b="1" dirty="0"/>
              <a:t>Circle</a:t>
            </a:r>
          </a:p>
          <a:p>
            <a:r>
              <a:rPr lang="en-US" altLang="ko-KR" dirty="0"/>
              <a:t>Bar</a:t>
            </a:r>
            <a:r>
              <a:rPr lang="ko-KR" altLang="en-US" dirty="0"/>
              <a:t>의 의미를 나타낼 수 있는 기호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Sprite Layer</a:t>
            </a:r>
            <a:r>
              <a:rPr lang="ko-KR" altLang="en-US" dirty="0"/>
              <a:t>를 겹쳐 표현</a:t>
            </a:r>
            <a:endParaRPr lang="en-US" altLang="ko-K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75C7EA8-CE80-4395-82DE-3DD9BB4B6499}"/>
              </a:ext>
            </a:extLst>
          </p:cNvPr>
          <p:cNvSpPr txBox="1"/>
          <p:nvPr/>
        </p:nvSpPr>
        <p:spPr>
          <a:xfrm>
            <a:off x="7079932" y="4481081"/>
            <a:ext cx="4085373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b="1" dirty="0"/>
              <a:t>Bar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Layer </a:t>
            </a:r>
            <a:r>
              <a:rPr lang="ko-KR" altLang="en-US" dirty="0"/>
              <a:t>를 표현하여 만든 </a:t>
            </a:r>
            <a:r>
              <a:rPr lang="en-US" altLang="ko-KR" dirty="0"/>
              <a:t>Slider</a:t>
            </a:r>
          </a:p>
          <a:p>
            <a:r>
              <a:rPr lang="en-US" altLang="ko-KR" dirty="0" err="1"/>
              <a:t>Hp</a:t>
            </a:r>
            <a:r>
              <a:rPr lang="ko-KR" altLang="en-US" dirty="0"/>
              <a:t>와 </a:t>
            </a:r>
            <a:r>
              <a:rPr lang="en-US" altLang="ko-KR" dirty="0"/>
              <a:t>Hunger</a:t>
            </a:r>
          </a:p>
        </p:txBody>
      </p:sp>
    </p:spTree>
    <p:extLst>
      <p:ext uri="{BB962C8B-B14F-4D97-AF65-F5344CB8AC3E}">
        <p14:creationId xmlns:p14="http://schemas.microsoft.com/office/powerpoint/2010/main" val="3144414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내용 개체 틀 24">
            <a:extLst>
              <a:ext uri="{FF2B5EF4-FFF2-40B4-BE49-F238E27FC236}">
                <a16:creationId xmlns:a16="http://schemas.microsoft.com/office/drawing/2014/main" id="{A2F6B8ED-1196-4541-89C0-032B667E792F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DB0BC67-6033-4BF2-910C-51ED97FF9154}"/>
              </a:ext>
            </a:extLst>
          </p:cNvPr>
          <p:cNvGrpSpPr/>
          <p:nvPr/>
        </p:nvGrpSpPr>
        <p:grpSpPr>
          <a:xfrm>
            <a:off x="1026695" y="3608994"/>
            <a:ext cx="5069305" cy="1443789"/>
            <a:chOff x="208548" y="4459705"/>
            <a:chExt cx="5069305" cy="14437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F7734A7-7176-4660-956D-0718F582BEF8}"/>
                </a:ext>
              </a:extLst>
            </p:cNvPr>
            <p:cNvSpPr/>
            <p:nvPr/>
          </p:nvSpPr>
          <p:spPr>
            <a:xfrm>
              <a:off x="1090863" y="4732421"/>
              <a:ext cx="4186990" cy="97856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/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96A9B4-FDD9-488D-84A7-9666A541C2D2}"/>
                </a:ext>
              </a:extLst>
            </p:cNvPr>
            <p:cNvSpPr/>
            <p:nvPr/>
          </p:nvSpPr>
          <p:spPr>
            <a:xfrm>
              <a:off x="1552073" y="4808621"/>
              <a:ext cx="3725780" cy="826167"/>
            </a:xfrm>
            <a:prstGeom prst="rect">
              <a:avLst/>
            </a:prstGeom>
            <a:solidFill>
              <a:srgbClr val="FFC000"/>
            </a:solidFill>
            <a:ln w="28575"/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8D2D4F77-799D-400C-9DD4-757CADE70535}"/>
                </a:ext>
              </a:extLst>
            </p:cNvPr>
            <p:cNvSpPr/>
            <p:nvPr/>
          </p:nvSpPr>
          <p:spPr>
            <a:xfrm>
              <a:off x="208548" y="4459705"/>
              <a:ext cx="1507958" cy="1443789"/>
            </a:xfrm>
            <a:prstGeom prst="ellipse">
              <a:avLst/>
            </a:prstGeom>
            <a:ln w="28575"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D615160-2D6A-43CE-A369-3B9A12CCC14E}"/>
                </a:ext>
              </a:extLst>
            </p:cNvPr>
            <p:cNvSpPr/>
            <p:nvPr/>
          </p:nvSpPr>
          <p:spPr>
            <a:xfrm>
              <a:off x="360948" y="4612106"/>
              <a:ext cx="1191125" cy="109888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" name="웃는 얼굴 17">
            <a:extLst>
              <a:ext uri="{FF2B5EF4-FFF2-40B4-BE49-F238E27FC236}">
                <a16:creationId xmlns:a16="http://schemas.microsoft.com/office/drawing/2014/main" id="{5C33ED76-BE44-4504-AE88-B3E4BBCB0C27}"/>
              </a:ext>
            </a:extLst>
          </p:cNvPr>
          <p:cNvSpPr/>
          <p:nvPr/>
        </p:nvSpPr>
        <p:spPr>
          <a:xfrm>
            <a:off x="1339731" y="3973189"/>
            <a:ext cx="869849" cy="743791"/>
          </a:xfrm>
          <a:prstGeom prst="smileyFace">
            <a:avLst/>
          </a:prstGeom>
          <a:scene3d>
            <a:camera prst="isometricOffAxis1Right"/>
            <a:lightRig rig="threePt" dir="t"/>
          </a:scene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7A93F05-E7A7-4CFF-90A4-A1C412920734}"/>
              </a:ext>
            </a:extLst>
          </p:cNvPr>
          <p:cNvGrpSpPr/>
          <p:nvPr/>
        </p:nvGrpSpPr>
        <p:grpSpPr>
          <a:xfrm>
            <a:off x="1026695" y="2568424"/>
            <a:ext cx="5069305" cy="1443789"/>
            <a:chOff x="208548" y="4459705"/>
            <a:chExt cx="5069305" cy="144378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5717032-F627-456C-9F53-E538F49D6132}"/>
                </a:ext>
              </a:extLst>
            </p:cNvPr>
            <p:cNvSpPr/>
            <p:nvPr/>
          </p:nvSpPr>
          <p:spPr>
            <a:xfrm>
              <a:off x="1090863" y="4732421"/>
              <a:ext cx="4186990" cy="97856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/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B5238B3-8E67-4A6C-9DDD-0317E942E799}"/>
                </a:ext>
              </a:extLst>
            </p:cNvPr>
            <p:cNvSpPr/>
            <p:nvPr/>
          </p:nvSpPr>
          <p:spPr>
            <a:xfrm>
              <a:off x="1552073" y="4808621"/>
              <a:ext cx="3725780" cy="826167"/>
            </a:xfrm>
            <a:prstGeom prst="rect">
              <a:avLst/>
            </a:prstGeom>
            <a:solidFill>
              <a:srgbClr val="FF0000"/>
            </a:solidFill>
            <a:ln w="28575"/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ED0F8E44-95ED-4AD3-975F-562D8DEEC08C}"/>
                </a:ext>
              </a:extLst>
            </p:cNvPr>
            <p:cNvSpPr/>
            <p:nvPr/>
          </p:nvSpPr>
          <p:spPr>
            <a:xfrm>
              <a:off x="208548" y="4459705"/>
              <a:ext cx="1507958" cy="1443789"/>
            </a:xfrm>
            <a:prstGeom prst="ellipse">
              <a:avLst/>
            </a:prstGeom>
            <a:ln w="28575"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F428E7E-1057-4547-920F-C782D5C43765}"/>
                </a:ext>
              </a:extLst>
            </p:cNvPr>
            <p:cNvSpPr/>
            <p:nvPr/>
          </p:nvSpPr>
          <p:spPr>
            <a:xfrm>
              <a:off x="360948" y="4612106"/>
              <a:ext cx="1191125" cy="109888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8575"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하트 7">
            <a:extLst>
              <a:ext uri="{FF2B5EF4-FFF2-40B4-BE49-F238E27FC236}">
                <a16:creationId xmlns:a16="http://schemas.microsoft.com/office/drawing/2014/main" id="{4BCCAB69-1A5E-4BE5-9B75-25D02E7F0E9F}"/>
              </a:ext>
            </a:extLst>
          </p:cNvPr>
          <p:cNvSpPr/>
          <p:nvPr/>
        </p:nvSpPr>
        <p:spPr>
          <a:xfrm>
            <a:off x="1303258" y="2904227"/>
            <a:ext cx="942797" cy="826167"/>
          </a:xfrm>
          <a:prstGeom prst="hear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</a:ln>
          <a:scene3d>
            <a:camera prst="isometricOffAxis1Right"/>
            <a:lightRig rig="threePt" dir="t"/>
          </a:scene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B183CC-59AC-4CEA-BA90-F0CFB52ED4B7}"/>
              </a:ext>
            </a:extLst>
          </p:cNvPr>
          <p:cNvSpPr txBox="1"/>
          <p:nvPr/>
        </p:nvSpPr>
        <p:spPr>
          <a:xfrm>
            <a:off x="7079932" y="2512003"/>
            <a:ext cx="408537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PC</a:t>
            </a:r>
            <a:r>
              <a:rPr lang="ko-KR" altLang="en-US" dirty="0"/>
              <a:t>와 같은 특징을 가짐</a:t>
            </a:r>
          </a:p>
        </p:txBody>
      </p:sp>
      <p:sp>
        <p:nvSpPr>
          <p:cNvPr id="23" name="제목 22">
            <a:extLst>
              <a:ext uri="{FF2B5EF4-FFF2-40B4-BE49-F238E27FC236}">
                <a16:creationId xmlns:a16="http://schemas.microsoft.com/office/drawing/2014/main" id="{140C09BF-19F2-44EA-9BB4-A3CD0E46B825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altLang="ko-KR" b="1" dirty="0"/>
              <a:t>HP, Hunger Bar UI </a:t>
            </a:r>
            <a:r>
              <a:rPr lang="en-US" altLang="ko-KR" dirty="0"/>
              <a:t>(Mobile)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526D64-81C2-4105-90F7-3280295A95DE}"/>
              </a:ext>
            </a:extLst>
          </p:cNvPr>
          <p:cNvSpPr txBox="1"/>
          <p:nvPr/>
        </p:nvSpPr>
        <p:spPr>
          <a:xfrm>
            <a:off x="7079932" y="3136944"/>
            <a:ext cx="408537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Rotation</a:t>
            </a:r>
            <a:r>
              <a:rPr lang="ko-KR" altLang="en-US" dirty="0"/>
              <a:t>값을 </a:t>
            </a:r>
            <a:r>
              <a:rPr lang="en-US" altLang="ko-KR" dirty="0"/>
              <a:t>(0,0,0) </a:t>
            </a:r>
            <a:r>
              <a:rPr lang="ko-KR" altLang="en-US" dirty="0"/>
              <a:t>초기화한다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A2180D-03C5-456A-A644-1A7BA440B1A1}"/>
              </a:ext>
            </a:extLst>
          </p:cNvPr>
          <p:cNvSpPr txBox="1"/>
          <p:nvPr/>
        </p:nvSpPr>
        <p:spPr>
          <a:xfrm>
            <a:off x="7079931" y="3681788"/>
            <a:ext cx="408537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b="1" dirty="0"/>
              <a:t>PC</a:t>
            </a:r>
            <a:r>
              <a:rPr lang="ko-KR" altLang="en-US" b="1" dirty="0"/>
              <a:t>와 비교해서 화면에 비중 증가</a:t>
            </a:r>
          </a:p>
        </p:txBody>
      </p:sp>
    </p:spTree>
    <p:extLst>
      <p:ext uri="{BB962C8B-B14F-4D97-AF65-F5344CB8AC3E}">
        <p14:creationId xmlns:p14="http://schemas.microsoft.com/office/powerpoint/2010/main" val="30599358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</TotalTime>
  <Words>490</Words>
  <Application>Microsoft Office PowerPoint</Application>
  <PresentationFormat>와이드스크린</PresentationFormat>
  <Paragraphs>164</Paragraphs>
  <Slides>15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야놀자 야체 B</vt:lpstr>
      <vt:lpstr>Arial</vt:lpstr>
      <vt:lpstr>Office 테마</vt:lpstr>
      <vt:lpstr>Main_Menu</vt:lpstr>
      <vt:lpstr>Main_Menu UI (pc)</vt:lpstr>
      <vt:lpstr>Main_Menu UI (mobile)</vt:lpstr>
      <vt:lpstr>Options UI (pc)</vt:lpstr>
      <vt:lpstr>Options UI (mobile)</vt:lpstr>
      <vt:lpstr>Credits UI (pc, mobile)</vt:lpstr>
      <vt:lpstr>In_Game</vt:lpstr>
      <vt:lpstr>HP, Hunger Bar UI (pc)</vt:lpstr>
      <vt:lpstr>HP, Hunger Bar UI (Mobile)</vt:lpstr>
      <vt:lpstr>Inform UI (pc,mobile)</vt:lpstr>
      <vt:lpstr>Mini_Map (pc, mobile)</vt:lpstr>
      <vt:lpstr>Score_UI (pc,mobile)</vt:lpstr>
      <vt:lpstr>CrossHair_UI (pc, mobile)</vt:lpstr>
      <vt:lpstr>UI_Cover(pc)</vt:lpstr>
      <vt:lpstr>In_Game 종합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병근</dc:creator>
  <cp:lastModifiedBy>박병근</cp:lastModifiedBy>
  <cp:revision>56</cp:revision>
  <dcterms:created xsi:type="dcterms:W3CDTF">2018-04-04T02:43:47Z</dcterms:created>
  <dcterms:modified xsi:type="dcterms:W3CDTF">2018-04-05T18:51:20Z</dcterms:modified>
</cp:coreProperties>
</file>

<file path=docProps/thumbnail.jpeg>
</file>